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144000" cx="6137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jbpysoVsx6WsYS/RiqjrvaYVot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460296" y="1496484"/>
            <a:ext cx="5216684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27"/>
              <a:buFont typeface="Calibri"/>
              <a:buNone/>
              <a:defRPr sz="40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767160" y="4802717"/>
            <a:ext cx="4602956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611"/>
              <a:buNone/>
              <a:defRPr sz="1611"/>
            </a:lvl1pPr>
            <a:lvl2pPr lvl="1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None/>
              <a:defRPr sz="1342"/>
            </a:lvl2pPr>
            <a:lvl3pPr lvl="2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None/>
              <a:defRPr sz="1208"/>
            </a:lvl3pPr>
            <a:lvl4pPr lvl="3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4pPr>
            <a:lvl5pPr lvl="4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5pPr>
            <a:lvl6pPr lvl="5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6pPr>
            <a:lvl7pPr lvl="6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7pPr>
            <a:lvl8pPr lvl="7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8pPr>
            <a:lvl9pPr lvl="8" algn="ctr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21938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67746" y="2688359"/>
            <a:ext cx="5801784" cy="52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179104" y="3699718"/>
            <a:ext cx="7749117" cy="1323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05954" y="2414726"/>
            <a:ext cx="7749117" cy="38933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21938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21938" y="2434167"/>
            <a:ext cx="52934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18741" y="2279653"/>
            <a:ext cx="5293400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27"/>
              <a:buFont typeface="Calibri"/>
              <a:buNone/>
              <a:defRPr sz="40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18741" y="6119286"/>
            <a:ext cx="5293400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611"/>
              <a:buNone/>
              <a:defRPr sz="1611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342"/>
              <a:buNone/>
              <a:defRPr sz="1342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208"/>
              <a:buNone/>
              <a:defRPr sz="120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1074"/>
              <a:buNone/>
              <a:defRPr sz="107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21938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21938" y="2434167"/>
            <a:ext cx="2608342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106995" y="2434167"/>
            <a:ext cx="2608342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22737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22737" y="2241551"/>
            <a:ext cx="25963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611"/>
              <a:buNone/>
              <a:defRPr b="1" sz="1611"/>
            </a:lvl1pPr>
            <a:lvl2pPr indent="-2286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None/>
              <a:defRPr b="1" sz="1342"/>
            </a:lvl2pPr>
            <a:lvl3pPr indent="-2286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None/>
              <a:defRPr b="1" sz="1208"/>
            </a:lvl3pPr>
            <a:lvl4pPr indent="-2286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4pPr>
            <a:lvl5pPr indent="-2286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5pPr>
            <a:lvl6pPr indent="-2286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6pPr>
            <a:lvl7pPr indent="-2286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7pPr>
            <a:lvl8pPr indent="-2286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8pPr>
            <a:lvl9pPr indent="-2286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22737" y="3340100"/>
            <a:ext cx="25963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106996" y="2241551"/>
            <a:ext cx="2609141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611"/>
              <a:buNone/>
              <a:defRPr b="1" sz="1611"/>
            </a:lvl1pPr>
            <a:lvl2pPr indent="-2286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None/>
              <a:defRPr b="1" sz="1342"/>
            </a:lvl2pPr>
            <a:lvl3pPr indent="-2286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None/>
              <a:defRPr b="1" sz="1208"/>
            </a:lvl3pPr>
            <a:lvl4pPr indent="-2286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4pPr>
            <a:lvl5pPr indent="-2286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5pPr>
            <a:lvl6pPr indent="-2286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6pPr>
            <a:lvl7pPr indent="-2286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7pPr>
            <a:lvl8pPr indent="-2286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8pPr>
            <a:lvl9pPr indent="-2286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b="1" sz="1074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106996" y="3340100"/>
            <a:ext cx="2609141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21938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22737" y="609600"/>
            <a:ext cx="1979431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8"/>
              <a:buFont typeface="Calibri"/>
              <a:buNone/>
              <a:defRPr sz="214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609141" y="1316569"/>
            <a:ext cx="3106995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4998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2148"/>
              <a:buChar char="•"/>
              <a:defRPr sz="2148"/>
            </a:lvl1pPr>
            <a:lvl2pPr indent="-347916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79"/>
              <a:buChar char="•"/>
              <a:defRPr sz="1879"/>
            </a:lvl2pPr>
            <a:lvl3pPr indent="-330898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11"/>
              <a:buChar char="•"/>
              <a:defRPr sz="1611"/>
            </a:lvl3pPr>
            <a:lvl4pPr indent="-313817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4pPr>
            <a:lvl5pPr indent="-313817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5pPr>
            <a:lvl6pPr indent="-313817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6pPr>
            <a:lvl7pPr indent="-313817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7pPr>
            <a:lvl8pPr indent="-313816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8pPr>
            <a:lvl9pPr indent="-313816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Char char="•"/>
              <a:defRPr sz="1342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22737" y="2743200"/>
            <a:ext cx="1979431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1pPr>
            <a:lvl2pPr indent="-2286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940"/>
              <a:buNone/>
              <a:defRPr sz="939"/>
            </a:lvl2pPr>
            <a:lvl3pPr indent="-2286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05"/>
              <a:buNone/>
              <a:defRPr sz="805"/>
            </a:lvl3pPr>
            <a:lvl4pPr indent="-2286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4pPr>
            <a:lvl5pPr indent="-2286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5pPr>
            <a:lvl6pPr indent="-2286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6pPr>
            <a:lvl7pPr indent="-2286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7pPr>
            <a:lvl8pPr indent="-2286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8pPr>
            <a:lvl9pPr indent="-2286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22737" y="609600"/>
            <a:ext cx="1979431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8"/>
              <a:buFont typeface="Calibri"/>
              <a:buNone/>
              <a:defRPr sz="214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609141" y="1316569"/>
            <a:ext cx="3106995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2148"/>
              <a:buFont typeface="Arial"/>
              <a:buNone/>
              <a:defRPr b="0" i="0" sz="2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879"/>
              <a:buFont typeface="Arial"/>
              <a:buNone/>
              <a:defRPr b="0" i="0" sz="18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11"/>
              <a:buFont typeface="Arial"/>
              <a:buNone/>
              <a:defRPr b="0" i="0" sz="161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None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22737" y="2743200"/>
            <a:ext cx="1979431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074"/>
              <a:buNone/>
              <a:defRPr sz="1074"/>
            </a:lvl1pPr>
            <a:lvl2pPr indent="-228600" lvl="1" marL="914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940"/>
              <a:buNone/>
              <a:defRPr sz="939"/>
            </a:lvl2pPr>
            <a:lvl3pPr indent="-228600" lvl="2" marL="1371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05"/>
              <a:buNone/>
              <a:defRPr sz="805"/>
            </a:lvl3pPr>
            <a:lvl4pPr indent="-228600" lvl="3" marL="1828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4pPr>
            <a:lvl5pPr indent="-228600" lvl="4" marL="22860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5pPr>
            <a:lvl6pPr indent="-228600" lvl="5" marL="27432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6pPr>
            <a:lvl7pPr indent="-228600" lvl="6" marL="32004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7pPr>
            <a:lvl8pPr indent="-228600" lvl="7" marL="36576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8pPr>
            <a:lvl9pPr indent="-228600" lvl="8" marL="411480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671"/>
              <a:buNone/>
              <a:defRPr sz="671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21938" y="486836"/>
            <a:ext cx="52934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53"/>
              <a:buFont typeface="Calibri"/>
              <a:buNone/>
              <a:defRPr b="0" i="0" sz="295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21938" y="2434167"/>
            <a:ext cx="52934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7916" lvl="0" marL="457200" marR="0" rtl="0" algn="l">
              <a:lnSpc>
                <a:spcPct val="90000"/>
              </a:lnSpc>
              <a:spcBef>
                <a:spcPts val="671"/>
              </a:spcBef>
              <a:spcAft>
                <a:spcPts val="0"/>
              </a:spcAft>
              <a:buClr>
                <a:schemeClr val="dk1"/>
              </a:buClr>
              <a:buSzPts val="1879"/>
              <a:buFont typeface="Arial"/>
              <a:buChar char="•"/>
              <a:defRPr b="0" i="0" sz="18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898" lvl="1" marL="9144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11"/>
              <a:buFont typeface="Arial"/>
              <a:buChar char="•"/>
              <a:defRPr b="0" i="0" sz="161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3817" lvl="2" marL="13716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342"/>
              <a:buFont typeface="Arial"/>
              <a:buChar char="•"/>
              <a:defRPr b="0" i="0" sz="134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5308" lvl="3" marL="18288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5307" lvl="4" marL="22860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5307" lvl="5" marL="27432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5307" lvl="6" marL="32004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5308" lvl="7" marL="36576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5308" lvl="8" marL="4114800" marR="0" rtl="0" algn="l">
              <a:lnSpc>
                <a:spcPct val="9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208"/>
              <a:buFont typeface="Arial"/>
              <a:buChar char="•"/>
              <a:defRPr b="0" i="0" sz="120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21938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032973" y="8475136"/>
            <a:ext cx="207133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334450" y="8475136"/>
            <a:ext cx="1380887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/>
        </p:nvGraphicFramePr>
        <p:xfrm>
          <a:off x="-363677" y="0"/>
          <a:ext cx="6503371" cy="9144000"/>
        </p:xfrm>
        <a:graphic>
          <a:graphicData uri="http://schemas.openxmlformats.org/presentationml/2006/ole">
            <mc:AlternateContent>
              <mc:Choice Requires="v">
                <p:oleObj r:id="rId4" imgH="9144000" imgW="6503371" progId="Acrobat.Document.DC" spid="_x0000_s1">
                  <p:embed/>
                </p:oleObj>
              </mc:Choice>
              <mc:Fallback>
                <p:oleObj r:id="rId5" imgH="9144000" imgW="6503371" progId="Acrobat.Document.DC">
                  <p:embed/>
                  <p:pic>
                    <p:nvPicPr>
                      <p:cNvPr id="84" name="Google Shape;84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-363677" y="0"/>
                        <a:ext cx="6503371" cy="914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Google Shape;85;p1"/>
          <p:cNvSpPr txBox="1"/>
          <p:nvPr/>
        </p:nvSpPr>
        <p:spPr>
          <a:xfrm>
            <a:off x="-363677" y="1749284"/>
            <a:ext cx="650095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 FRESCO</a:t>
            </a:r>
            <a:endParaRPr/>
          </a:p>
        </p:txBody>
      </p:sp>
      <p:cxnSp>
        <p:nvCxnSpPr>
          <p:cNvPr id="86" name="Google Shape;86;p1"/>
          <p:cNvCxnSpPr/>
          <p:nvPr/>
        </p:nvCxnSpPr>
        <p:spPr>
          <a:xfrm>
            <a:off x="914399" y="2239617"/>
            <a:ext cx="4041913" cy="0"/>
          </a:xfrm>
          <a:prstGeom prst="straightConnector1">
            <a:avLst/>
          </a:prstGeom>
          <a:noFill/>
          <a:ln cap="flat" cmpd="sng" w="28575">
            <a:solidFill>
              <a:srgbClr val="4898A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7" name="Google Shape;87;p1"/>
          <p:cNvSpPr txBox="1"/>
          <p:nvPr/>
        </p:nvSpPr>
        <p:spPr>
          <a:xfrm>
            <a:off x="-363677" y="2411892"/>
            <a:ext cx="650095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Café Orgánico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33128" y="3746676"/>
            <a:ext cx="2895601" cy="2296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600" u="none" cap="none" strike="noStrike">
                <a:solidFill>
                  <a:srgbClr val="4898A8"/>
                </a:solidFill>
                <a:latin typeface="Calibri"/>
                <a:ea typeface="Calibri"/>
                <a:cs typeface="Calibri"/>
                <a:sym typeface="Calibri"/>
              </a:rPr>
              <a:t>Bebidas</a:t>
            </a:r>
            <a:endParaRPr sz="1400">
              <a:solidFill>
                <a:srgbClr val="4898A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Jugo de naranja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Jugo de toronja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Jugo de manzana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Licuado de fresa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$50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$50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$50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$40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2948606" y="3746676"/>
            <a:ext cx="3385932" cy="2296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4898A8"/>
                </a:solidFill>
                <a:latin typeface="Calibri"/>
                <a:ea typeface="Calibri"/>
                <a:cs typeface="Calibri"/>
                <a:sym typeface="Calibri"/>
              </a:rPr>
              <a:t>Smoothies</a:t>
            </a:r>
            <a:endParaRPr sz="1400">
              <a:solidFill>
                <a:srgbClr val="4898A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Plátano y bayas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Vainilla con fresa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Mango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Mango con fresa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Chocolate con vainilla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$80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33128" y="6039302"/>
            <a:ext cx="3558211" cy="2296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4898A8"/>
                </a:solidFill>
                <a:latin typeface="Calibri"/>
                <a:ea typeface="Calibri"/>
                <a:cs typeface="Calibri"/>
                <a:sym typeface="Calibri"/>
              </a:rPr>
              <a:t>Alimentos</a:t>
            </a:r>
            <a:endParaRPr sz="1400">
              <a:solidFill>
                <a:srgbClr val="4898A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$50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$35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$45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3067876" y="6039302"/>
            <a:ext cx="3468600" cy="22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4898A8"/>
                </a:solidFill>
                <a:latin typeface="Calibri"/>
                <a:ea typeface="Calibri"/>
                <a:cs typeface="Calibri"/>
                <a:sym typeface="Calibri"/>
              </a:rPr>
              <a:t>Postres</a:t>
            </a:r>
            <a:endParaRPr sz="1400">
              <a:solidFill>
                <a:srgbClr val="4898A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 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$50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$35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$45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2021-01-09T20:10:49Z</dcterms:created>
  <dc:creator>Fusilier, Denise Maria</dc:creator>
</cp:coreProperties>
</file>