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7920038" cy="6119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100" d="100"/>
          <a:sy n="100" d="100"/>
        </p:scale>
        <p:origin x="154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03" y="1001553"/>
            <a:ext cx="6732032" cy="2130602"/>
          </a:xfrm>
        </p:spPr>
        <p:txBody>
          <a:bodyPr anchor="b"/>
          <a:lstStyle>
            <a:lvl1pPr algn="ctr">
              <a:defRPr sz="5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005" y="3214319"/>
            <a:ext cx="5940029" cy="1477538"/>
          </a:xfrm>
        </p:spPr>
        <p:txBody>
          <a:bodyPr/>
          <a:lstStyle>
            <a:lvl1pPr marL="0" indent="0" algn="ctr">
              <a:buNone/>
              <a:defRPr sz="2079"/>
            </a:lvl1pPr>
            <a:lvl2pPr marL="395981" indent="0" algn="ctr">
              <a:buNone/>
              <a:defRPr sz="1732"/>
            </a:lvl2pPr>
            <a:lvl3pPr marL="791962" indent="0" algn="ctr">
              <a:buNone/>
              <a:defRPr sz="1559"/>
            </a:lvl3pPr>
            <a:lvl4pPr marL="1187943" indent="0" algn="ctr">
              <a:buNone/>
              <a:defRPr sz="1386"/>
            </a:lvl4pPr>
            <a:lvl5pPr marL="1583924" indent="0" algn="ctr">
              <a:buNone/>
              <a:defRPr sz="1386"/>
            </a:lvl5pPr>
            <a:lvl6pPr marL="1979905" indent="0" algn="ctr">
              <a:buNone/>
              <a:defRPr sz="1386"/>
            </a:lvl6pPr>
            <a:lvl7pPr marL="2375886" indent="0" algn="ctr">
              <a:buNone/>
              <a:defRPr sz="1386"/>
            </a:lvl7pPr>
            <a:lvl8pPr marL="2771866" indent="0" algn="ctr">
              <a:buNone/>
              <a:defRPr sz="1386"/>
            </a:lvl8pPr>
            <a:lvl9pPr marL="3167847" indent="0" algn="ctr">
              <a:buNone/>
              <a:defRPr sz="138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79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18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67778" y="325823"/>
            <a:ext cx="1707758" cy="51862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4503" y="325823"/>
            <a:ext cx="5024274" cy="51862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8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12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78" y="1525705"/>
            <a:ext cx="6831033" cy="2545672"/>
          </a:xfrm>
        </p:spPr>
        <p:txBody>
          <a:bodyPr anchor="b"/>
          <a:lstStyle>
            <a:lvl1pPr>
              <a:defRPr sz="5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378" y="4095460"/>
            <a:ext cx="6831033" cy="1338709"/>
          </a:xfrm>
        </p:spPr>
        <p:txBody>
          <a:bodyPr/>
          <a:lstStyle>
            <a:lvl1pPr marL="0" indent="0">
              <a:buNone/>
              <a:defRPr sz="2079">
                <a:solidFill>
                  <a:schemeClr val="tx1"/>
                </a:solidFill>
              </a:defRPr>
            </a:lvl1pPr>
            <a:lvl2pPr marL="395981" indent="0">
              <a:buNone/>
              <a:defRPr sz="1732">
                <a:solidFill>
                  <a:schemeClr val="tx1">
                    <a:tint val="75000"/>
                  </a:schemeClr>
                </a:solidFill>
              </a:defRPr>
            </a:lvl2pPr>
            <a:lvl3pPr marL="79196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3pPr>
            <a:lvl4pPr marL="1187943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4pPr>
            <a:lvl5pPr marL="1583924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5pPr>
            <a:lvl6pPr marL="1979905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6pPr>
            <a:lvl7pPr marL="2375886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7pPr>
            <a:lvl8pPr marL="2771866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8pPr>
            <a:lvl9pPr marL="3167847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77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503" y="1629117"/>
            <a:ext cx="3366016" cy="3882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9519" y="1629117"/>
            <a:ext cx="3366016" cy="3882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6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34" y="325825"/>
            <a:ext cx="6831033" cy="11828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535" y="1500205"/>
            <a:ext cx="3350547" cy="735227"/>
          </a:xfrm>
        </p:spPr>
        <p:txBody>
          <a:bodyPr anchor="b"/>
          <a:lstStyle>
            <a:lvl1pPr marL="0" indent="0">
              <a:buNone/>
              <a:defRPr sz="2079" b="1"/>
            </a:lvl1pPr>
            <a:lvl2pPr marL="395981" indent="0">
              <a:buNone/>
              <a:defRPr sz="1732" b="1"/>
            </a:lvl2pPr>
            <a:lvl3pPr marL="791962" indent="0">
              <a:buNone/>
              <a:defRPr sz="1559" b="1"/>
            </a:lvl3pPr>
            <a:lvl4pPr marL="1187943" indent="0">
              <a:buNone/>
              <a:defRPr sz="1386" b="1"/>
            </a:lvl4pPr>
            <a:lvl5pPr marL="1583924" indent="0">
              <a:buNone/>
              <a:defRPr sz="1386" b="1"/>
            </a:lvl5pPr>
            <a:lvl6pPr marL="1979905" indent="0">
              <a:buNone/>
              <a:defRPr sz="1386" b="1"/>
            </a:lvl6pPr>
            <a:lvl7pPr marL="2375886" indent="0">
              <a:buNone/>
              <a:defRPr sz="1386" b="1"/>
            </a:lvl7pPr>
            <a:lvl8pPr marL="2771866" indent="0">
              <a:buNone/>
              <a:defRPr sz="1386" b="1"/>
            </a:lvl8pPr>
            <a:lvl9pPr marL="3167847" indent="0">
              <a:buNone/>
              <a:defRPr sz="13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535" y="2235432"/>
            <a:ext cx="3350547" cy="3287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09520" y="1500205"/>
            <a:ext cx="3367048" cy="735227"/>
          </a:xfrm>
        </p:spPr>
        <p:txBody>
          <a:bodyPr anchor="b"/>
          <a:lstStyle>
            <a:lvl1pPr marL="0" indent="0">
              <a:buNone/>
              <a:defRPr sz="2079" b="1"/>
            </a:lvl1pPr>
            <a:lvl2pPr marL="395981" indent="0">
              <a:buNone/>
              <a:defRPr sz="1732" b="1"/>
            </a:lvl2pPr>
            <a:lvl3pPr marL="791962" indent="0">
              <a:buNone/>
              <a:defRPr sz="1559" b="1"/>
            </a:lvl3pPr>
            <a:lvl4pPr marL="1187943" indent="0">
              <a:buNone/>
              <a:defRPr sz="1386" b="1"/>
            </a:lvl4pPr>
            <a:lvl5pPr marL="1583924" indent="0">
              <a:buNone/>
              <a:defRPr sz="1386" b="1"/>
            </a:lvl5pPr>
            <a:lvl6pPr marL="1979905" indent="0">
              <a:buNone/>
              <a:defRPr sz="1386" b="1"/>
            </a:lvl6pPr>
            <a:lvl7pPr marL="2375886" indent="0">
              <a:buNone/>
              <a:defRPr sz="1386" b="1"/>
            </a:lvl7pPr>
            <a:lvl8pPr marL="2771866" indent="0">
              <a:buNone/>
              <a:defRPr sz="1386" b="1"/>
            </a:lvl8pPr>
            <a:lvl9pPr marL="3167847" indent="0">
              <a:buNone/>
              <a:defRPr sz="138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09520" y="2235432"/>
            <a:ext cx="3367048" cy="3287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61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92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77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34" y="407988"/>
            <a:ext cx="2554418" cy="1427956"/>
          </a:xfrm>
        </p:spPr>
        <p:txBody>
          <a:bodyPr anchor="b"/>
          <a:lstStyle>
            <a:lvl1pPr>
              <a:defRPr sz="27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048" y="881141"/>
            <a:ext cx="4009519" cy="4349034"/>
          </a:xfrm>
        </p:spPr>
        <p:txBody>
          <a:bodyPr/>
          <a:lstStyle>
            <a:lvl1pPr>
              <a:defRPr sz="2772"/>
            </a:lvl1pPr>
            <a:lvl2pPr>
              <a:defRPr sz="2425"/>
            </a:lvl2pPr>
            <a:lvl3pPr>
              <a:defRPr sz="2079"/>
            </a:lvl3pPr>
            <a:lvl4pPr>
              <a:defRPr sz="1732"/>
            </a:lvl4pPr>
            <a:lvl5pPr>
              <a:defRPr sz="1732"/>
            </a:lvl5pPr>
            <a:lvl6pPr>
              <a:defRPr sz="1732"/>
            </a:lvl6pPr>
            <a:lvl7pPr>
              <a:defRPr sz="1732"/>
            </a:lvl7pPr>
            <a:lvl8pPr>
              <a:defRPr sz="1732"/>
            </a:lvl8pPr>
            <a:lvl9pPr>
              <a:defRPr sz="17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5534" y="1835944"/>
            <a:ext cx="2554418" cy="3401313"/>
          </a:xfrm>
        </p:spPr>
        <p:txBody>
          <a:bodyPr/>
          <a:lstStyle>
            <a:lvl1pPr marL="0" indent="0">
              <a:buNone/>
              <a:defRPr sz="1386"/>
            </a:lvl1pPr>
            <a:lvl2pPr marL="395981" indent="0">
              <a:buNone/>
              <a:defRPr sz="1213"/>
            </a:lvl2pPr>
            <a:lvl3pPr marL="791962" indent="0">
              <a:buNone/>
              <a:defRPr sz="1039"/>
            </a:lvl3pPr>
            <a:lvl4pPr marL="1187943" indent="0">
              <a:buNone/>
              <a:defRPr sz="866"/>
            </a:lvl4pPr>
            <a:lvl5pPr marL="1583924" indent="0">
              <a:buNone/>
              <a:defRPr sz="866"/>
            </a:lvl5pPr>
            <a:lvl6pPr marL="1979905" indent="0">
              <a:buNone/>
              <a:defRPr sz="866"/>
            </a:lvl6pPr>
            <a:lvl7pPr marL="2375886" indent="0">
              <a:buNone/>
              <a:defRPr sz="866"/>
            </a:lvl7pPr>
            <a:lvl8pPr marL="2771866" indent="0">
              <a:buNone/>
              <a:defRPr sz="866"/>
            </a:lvl8pPr>
            <a:lvl9pPr marL="3167847" indent="0">
              <a:buNone/>
              <a:defRPr sz="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16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34" y="407988"/>
            <a:ext cx="2554418" cy="1427956"/>
          </a:xfrm>
        </p:spPr>
        <p:txBody>
          <a:bodyPr anchor="b"/>
          <a:lstStyle>
            <a:lvl1pPr>
              <a:defRPr sz="27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67048" y="881141"/>
            <a:ext cx="4009519" cy="4349034"/>
          </a:xfrm>
        </p:spPr>
        <p:txBody>
          <a:bodyPr anchor="t"/>
          <a:lstStyle>
            <a:lvl1pPr marL="0" indent="0">
              <a:buNone/>
              <a:defRPr sz="2772"/>
            </a:lvl1pPr>
            <a:lvl2pPr marL="395981" indent="0">
              <a:buNone/>
              <a:defRPr sz="2425"/>
            </a:lvl2pPr>
            <a:lvl3pPr marL="791962" indent="0">
              <a:buNone/>
              <a:defRPr sz="2079"/>
            </a:lvl3pPr>
            <a:lvl4pPr marL="1187943" indent="0">
              <a:buNone/>
              <a:defRPr sz="1732"/>
            </a:lvl4pPr>
            <a:lvl5pPr marL="1583924" indent="0">
              <a:buNone/>
              <a:defRPr sz="1732"/>
            </a:lvl5pPr>
            <a:lvl6pPr marL="1979905" indent="0">
              <a:buNone/>
              <a:defRPr sz="1732"/>
            </a:lvl6pPr>
            <a:lvl7pPr marL="2375886" indent="0">
              <a:buNone/>
              <a:defRPr sz="1732"/>
            </a:lvl7pPr>
            <a:lvl8pPr marL="2771866" indent="0">
              <a:buNone/>
              <a:defRPr sz="1732"/>
            </a:lvl8pPr>
            <a:lvl9pPr marL="3167847" indent="0">
              <a:buNone/>
              <a:defRPr sz="173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5534" y="1835944"/>
            <a:ext cx="2554418" cy="3401313"/>
          </a:xfrm>
        </p:spPr>
        <p:txBody>
          <a:bodyPr/>
          <a:lstStyle>
            <a:lvl1pPr marL="0" indent="0">
              <a:buNone/>
              <a:defRPr sz="1386"/>
            </a:lvl1pPr>
            <a:lvl2pPr marL="395981" indent="0">
              <a:buNone/>
              <a:defRPr sz="1213"/>
            </a:lvl2pPr>
            <a:lvl3pPr marL="791962" indent="0">
              <a:buNone/>
              <a:defRPr sz="1039"/>
            </a:lvl3pPr>
            <a:lvl4pPr marL="1187943" indent="0">
              <a:buNone/>
              <a:defRPr sz="866"/>
            </a:lvl4pPr>
            <a:lvl5pPr marL="1583924" indent="0">
              <a:buNone/>
              <a:defRPr sz="866"/>
            </a:lvl5pPr>
            <a:lvl6pPr marL="1979905" indent="0">
              <a:buNone/>
              <a:defRPr sz="866"/>
            </a:lvl6pPr>
            <a:lvl7pPr marL="2375886" indent="0">
              <a:buNone/>
              <a:defRPr sz="866"/>
            </a:lvl7pPr>
            <a:lvl8pPr marL="2771866" indent="0">
              <a:buNone/>
              <a:defRPr sz="866"/>
            </a:lvl8pPr>
            <a:lvl9pPr marL="3167847" indent="0">
              <a:buNone/>
              <a:defRPr sz="8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75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4503" y="325825"/>
            <a:ext cx="6831033" cy="1182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503" y="1629117"/>
            <a:ext cx="6831033" cy="3882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502" y="5672162"/>
            <a:ext cx="1782009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6C23-4C3A-4CCD-B6C6-C07B3ECC35EB}" type="datetimeFigureOut">
              <a:rPr lang="es-ES" smtClean="0"/>
              <a:t>11/01/2021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3513" y="5672162"/>
            <a:ext cx="2673013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93527" y="5672162"/>
            <a:ext cx="1782009" cy="325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6534-3B75-4AB7-8BE9-19AC910F4E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5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91962" rtl="0" eaLnBrk="1" latinLnBrk="0" hangingPunct="1">
        <a:lnSpc>
          <a:spcPct val="90000"/>
        </a:lnSpc>
        <a:spcBef>
          <a:spcPct val="0"/>
        </a:spcBef>
        <a:buNone/>
        <a:defRPr sz="38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990" indent="-197990" algn="l" defTabSz="791962" rtl="0" eaLnBrk="1" latinLnBrk="0" hangingPunct="1">
        <a:lnSpc>
          <a:spcPct val="90000"/>
        </a:lnSpc>
        <a:spcBef>
          <a:spcPts val="866"/>
        </a:spcBef>
        <a:buFont typeface="Arial" panose="020B0604020202020204" pitchFamily="34" charset="0"/>
        <a:buChar char="•"/>
        <a:defRPr sz="2425" kern="1200">
          <a:solidFill>
            <a:schemeClr val="tx1"/>
          </a:solidFill>
          <a:latin typeface="+mn-lt"/>
          <a:ea typeface="+mn-ea"/>
          <a:cs typeface="+mn-cs"/>
        </a:defRPr>
      </a:lvl1pPr>
      <a:lvl2pPr marL="593971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079" kern="1200">
          <a:solidFill>
            <a:schemeClr val="tx1"/>
          </a:solidFill>
          <a:latin typeface="+mn-lt"/>
          <a:ea typeface="+mn-ea"/>
          <a:cs typeface="+mn-cs"/>
        </a:defRPr>
      </a:lvl2pPr>
      <a:lvl3pPr marL="989952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32" kern="1200">
          <a:solidFill>
            <a:schemeClr val="tx1"/>
          </a:solidFill>
          <a:latin typeface="+mn-lt"/>
          <a:ea typeface="+mn-ea"/>
          <a:cs typeface="+mn-cs"/>
        </a:defRPr>
      </a:lvl3pPr>
      <a:lvl4pPr marL="1385933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4pPr>
      <a:lvl5pPr marL="1781914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5pPr>
      <a:lvl6pPr marL="2177895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6pPr>
      <a:lvl7pPr marL="2573876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7pPr>
      <a:lvl8pPr marL="2969857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8pPr>
      <a:lvl9pPr marL="3365838" indent="-197990" algn="l" defTabSz="791962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1pPr>
      <a:lvl2pPr marL="395981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2pPr>
      <a:lvl3pPr marL="791962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187943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4pPr>
      <a:lvl5pPr marL="1583924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5pPr>
      <a:lvl6pPr marL="1979905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6pPr>
      <a:lvl7pPr marL="2375886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7pPr>
      <a:lvl8pPr marL="2771866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8pPr>
      <a:lvl9pPr marL="3167847" algn="l" defTabSz="791962" rtl="0" eaLnBrk="1" latinLnBrk="0" hangingPunct="1">
        <a:defRPr sz="15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2276FF8-E566-41C6-8D7D-407B23E53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274"/>
              </p:ext>
            </p:extLst>
          </p:nvPr>
        </p:nvGraphicFramePr>
        <p:xfrm>
          <a:off x="-611981" y="-14487"/>
          <a:ext cx="8680810" cy="613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8020080" imgH="5667480" progId="Acrobat.Document.DC">
                  <p:embed/>
                </p:oleObj>
              </mc:Choice>
              <mc:Fallback>
                <p:oleObj name="Acrobat Document" r:id="rId3" imgW="8020080" imgH="5667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11981" y="-14487"/>
                        <a:ext cx="8680810" cy="613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42CE51-C677-4D72-80C3-FAAB6EE599D2}"/>
              </a:ext>
            </a:extLst>
          </p:cNvPr>
          <p:cNvSpPr txBox="1"/>
          <p:nvPr/>
        </p:nvSpPr>
        <p:spPr>
          <a:xfrm>
            <a:off x="3498056" y="242887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0A16D-F8BC-4464-BD7B-72EE401D8756}"/>
              </a:ext>
            </a:extLst>
          </p:cNvPr>
          <p:cNvSpPr txBox="1"/>
          <p:nvPr/>
        </p:nvSpPr>
        <p:spPr>
          <a:xfrm>
            <a:off x="-361950" y="91507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300" dirty="0">
                <a:latin typeface="Abadi" panose="020B0604020202020204" pitchFamily="34" charset="0"/>
              </a:rPr>
              <a:t>NOMBRE</a:t>
            </a:r>
          </a:p>
          <a:p>
            <a:pPr algn="ctr"/>
            <a:r>
              <a:rPr lang="es-ES" sz="3600" b="1" spc="300" dirty="0">
                <a:latin typeface="Abadi" panose="020B0604020202020204" pitchFamily="34" charset="0"/>
              </a:rPr>
              <a:t>RESTAURANT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2F5C4-4C8E-4649-B0B7-FE5DBAE3C7F2}"/>
              </a:ext>
            </a:extLst>
          </p:cNvPr>
          <p:cNvSpPr txBox="1"/>
          <p:nvPr/>
        </p:nvSpPr>
        <p:spPr>
          <a:xfrm>
            <a:off x="333375" y="1558439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spc="300" dirty="0">
                <a:latin typeface="Abadi" panose="020B0604020202020204" pitchFamily="34" charset="0"/>
              </a:rPr>
              <a:t>Teléfono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7FBA6-C948-43FD-8E9D-07F0725CFE70}"/>
              </a:ext>
            </a:extLst>
          </p:cNvPr>
          <p:cNvSpPr txBox="1"/>
          <p:nvPr/>
        </p:nvSpPr>
        <p:spPr>
          <a:xfrm>
            <a:off x="0" y="249043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Lunes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C084E-173A-4C2C-8CA7-BE9656978F6F}"/>
              </a:ext>
            </a:extLst>
          </p:cNvPr>
          <p:cNvSpPr txBox="1"/>
          <p:nvPr/>
        </p:nvSpPr>
        <p:spPr>
          <a:xfrm>
            <a:off x="0" y="3566756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Martes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DA55C-4A65-451B-8E92-1F5919B7978A}"/>
              </a:ext>
            </a:extLst>
          </p:cNvPr>
          <p:cNvSpPr txBox="1"/>
          <p:nvPr/>
        </p:nvSpPr>
        <p:spPr>
          <a:xfrm>
            <a:off x="0" y="4633556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Miércoles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C4472-2509-41F4-80D4-9C2255594CFF}"/>
              </a:ext>
            </a:extLst>
          </p:cNvPr>
          <p:cNvSpPr txBox="1"/>
          <p:nvPr/>
        </p:nvSpPr>
        <p:spPr>
          <a:xfrm>
            <a:off x="4124325" y="503337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Jueves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0EDD9-DE31-4F64-8CE1-5FD1E53601D9}"/>
              </a:ext>
            </a:extLst>
          </p:cNvPr>
          <p:cNvSpPr txBox="1"/>
          <p:nvPr/>
        </p:nvSpPr>
        <p:spPr>
          <a:xfrm>
            <a:off x="4124325" y="1579662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Viernes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6FEE-7BAA-40E6-9B4E-2899C2E9A6C8}"/>
              </a:ext>
            </a:extLst>
          </p:cNvPr>
          <p:cNvSpPr txBox="1"/>
          <p:nvPr/>
        </p:nvSpPr>
        <p:spPr>
          <a:xfrm>
            <a:off x="4124325" y="2560737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 dirty="0">
                <a:solidFill>
                  <a:schemeClr val="bg1"/>
                </a:solidFill>
                <a:latin typeface="Abadi" panose="020B0604020202020204" pitchFamily="34" charset="0"/>
              </a:rPr>
              <a:t>Sábado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C43DB-F17E-4A90-A9BC-DDE85FBA4614}"/>
              </a:ext>
            </a:extLst>
          </p:cNvPr>
          <p:cNvSpPr txBox="1"/>
          <p:nvPr/>
        </p:nvSpPr>
        <p:spPr>
          <a:xfrm>
            <a:off x="2543175" y="3004781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F330F-D10B-47D0-8737-64E8EFF722B2}"/>
              </a:ext>
            </a:extLst>
          </p:cNvPr>
          <p:cNvSpPr txBox="1"/>
          <p:nvPr/>
        </p:nvSpPr>
        <p:spPr>
          <a:xfrm>
            <a:off x="2543175" y="4004906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F9B7B2-1832-4064-8DDD-F45C574046D4}"/>
              </a:ext>
            </a:extLst>
          </p:cNvPr>
          <p:cNvSpPr txBox="1"/>
          <p:nvPr/>
        </p:nvSpPr>
        <p:spPr>
          <a:xfrm>
            <a:off x="2543175" y="5033606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C8F50-9EB7-49B8-84B1-4AC40797CB0F}"/>
              </a:ext>
            </a:extLst>
          </p:cNvPr>
          <p:cNvSpPr txBox="1"/>
          <p:nvPr/>
        </p:nvSpPr>
        <p:spPr>
          <a:xfrm>
            <a:off x="6610350" y="3004781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A8AA1-FE01-4D12-BAB9-B151A504AE0F}"/>
              </a:ext>
            </a:extLst>
          </p:cNvPr>
          <p:cNvSpPr txBox="1"/>
          <p:nvPr/>
        </p:nvSpPr>
        <p:spPr>
          <a:xfrm>
            <a:off x="6610350" y="1947506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70CCE-9293-420C-A320-68B9A4831957}"/>
              </a:ext>
            </a:extLst>
          </p:cNvPr>
          <p:cNvSpPr txBox="1"/>
          <p:nvPr/>
        </p:nvSpPr>
        <p:spPr>
          <a:xfrm>
            <a:off x="6610350" y="909281"/>
            <a:ext cx="762000" cy="7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450 $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500 $</a:t>
            </a:r>
          </a:p>
          <a:p>
            <a:pPr algn="r">
              <a:lnSpc>
                <a:spcPct val="150000"/>
              </a:lnSpc>
            </a:pPr>
            <a:r>
              <a:rPr lang="es-ES" sz="1050" dirty="0">
                <a:solidFill>
                  <a:schemeClr val="bg1"/>
                </a:solidFill>
                <a:latin typeface="Abadi" panose="020B0604020202020204" pitchFamily="34" charset="0"/>
              </a:rPr>
              <a:t>600 $ </a:t>
            </a:r>
          </a:p>
        </p:txBody>
      </p:sp>
    </p:spTree>
    <p:extLst>
      <p:ext uri="{BB962C8B-B14F-4D97-AF65-F5344CB8AC3E}">
        <p14:creationId xmlns:p14="http://schemas.microsoft.com/office/powerpoint/2010/main" val="14625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45</Words>
  <Application>Microsoft Office PowerPoint</Application>
  <PresentationFormat>Custom</PresentationFormat>
  <Paragraphs>27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Abadi</vt:lpstr>
      <vt:lpstr>Arial</vt:lpstr>
      <vt:lpstr>Calibri</vt:lpstr>
      <vt:lpstr>Calibri Light</vt:lpstr>
      <vt:lpstr>Office Theme</vt:lpstr>
      <vt:lpstr>Adobe Acrobat Document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Fusilier, Denise Maria</dc:creator>
  <cp:lastModifiedBy>Fusilier, Denise Maria</cp:lastModifiedBy>
  <cp:revision>4</cp:revision>
  <dcterms:created xsi:type="dcterms:W3CDTF">2021-01-11T18:23:47Z</dcterms:created>
  <dcterms:modified xsi:type="dcterms:W3CDTF">2021-01-11T18:36:21Z</dcterms:modified>
</cp:coreProperties>
</file>