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920038" cy="6119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03" y="1001553"/>
            <a:ext cx="6732032" cy="2130602"/>
          </a:xfrm>
        </p:spPr>
        <p:txBody>
          <a:bodyPr anchor="b"/>
          <a:lstStyle>
            <a:lvl1pPr algn="ctr">
              <a:defRPr sz="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3214319"/>
            <a:ext cx="5940029" cy="1477538"/>
          </a:xfrm>
        </p:spPr>
        <p:txBody>
          <a:bodyPr/>
          <a:lstStyle>
            <a:lvl1pPr marL="0" indent="0" algn="ctr">
              <a:buNone/>
              <a:defRPr sz="2079"/>
            </a:lvl1pPr>
            <a:lvl2pPr marL="395981" indent="0" algn="ctr">
              <a:buNone/>
              <a:defRPr sz="1732"/>
            </a:lvl2pPr>
            <a:lvl3pPr marL="791962" indent="0" algn="ctr">
              <a:buNone/>
              <a:defRPr sz="1559"/>
            </a:lvl3pPr>
            <a:lvl4pPr marL="1187943" indent="0" algn="ctr">
              <a:buNone/>
              <a:defRPr sz="1386"/>
            </a:lvl4pPr>
            <a:lvl5pPr marL="1583924" indent="0" algn="ctr">
              <a:buNone/>
              <a:defRPr sz="1386"/>
            </a:lvl5pPr>
            <a:lvl6pPr marL="1979905" indent="0" algn="ctr">
              <a:buNone/>
              <a:defRPr sz="1386"/>
            </a:lvl6pPr>
            <a:lvl7pPr marL="2375886" indent="0" algn="ctr">
              <a:buNone/>
              <a:defRPr sz="1386"/>
            </a:lvl7pPr>
            <a:lvl8pPr marL="2771866" indent="0" algn="ctr">
              <a:buNone/>
              <a:defRPr sz="1386"/>
            </a:lvl8pPr>
            <a:lvl9pPr marL="3167847" indent="0" algn="ctr">
              <a:buNone/>
              <a:defRPr sz="138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079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18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8" y="325823"/>
            <a:ext cx="1707758" cy="51862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325823"/>
            <a:ext cx="5024274" cy="51862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18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12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8" y="1525705"/>
            <a:ext cx="6831033" cy="2545672"/>
          </a:xfrm>
        </p:spPr>
        <p:txBody>
          <a:bodyPr anchor="b"/>
          <a:lstStyle>
            <a:lvl1pPr>
              <a:defRPr sz="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8" y="4095460"/>
            <a:ext cx="6831033" cy="1338709"/>
          </a:xfrm>
        </p:spPr>
        <p:txBody>
          <a:bodyPr/>
          <a:lstStyle>
            <a:lvl1pPr marL="0" indent="0">
              <a:buNone/>
              <a:defRPr sz="2079">
                <a:solidFill>
                  <a:schemeClr val="tx1"/>
                </a:solidFill>
              </a:defRPr>
            </a:lvl1pPr>
            <a:lvl2pPr marL="395981" indent="0">
              <a:buNone/>
              <a:defRPr sz="1732">
                <a:solidFill>
                  <a:schemeClr val="tx1">
                    <a:tint val="75000"/>
                  </a:schemeClr>
                </a:solidFill>
              </a:defRPr>
            </a:lvl2pPr>
            <a:lvl3pPr marL="791962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3pPr>
            <a:lvl4pPr marL="1187943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4pPr>
            <a:lvl5pPr marL="1583924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5pPr>
            <a:lvl6pPr marL="1979905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6pPr>
            <a:lvl7pPr marL="237588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7pPr>
            <a:lvl8pPr marL="277186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8pPr>
            <a:lvl9pPr marL="3167847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977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1629117"/>
            <a:ext cx="3366016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1629117"/>
            <a:ext cx="3366016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661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25825"/>
            <a:ext cx="6831033" cy="1182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1500205"/>
            <a:ext cx="3350547" cy="735227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2235432"/>
            <a:ext cx="3350547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20" y="1500205"/>
            <a:ext cx="3367048" cy="735227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20" y="2235432"/>
            <a:ext cx="3367048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61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92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77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407988"/>
            <a:ext cx="2554418" cy="1427956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881141"/>
            <a:ext cx="4009519" cy="4349034"/>
          </a:xfrm>
        </p:spPr>
        <p:txBody>
          <a:bodyPr/>
          <a:lstStyle>
            <a:lvl1pPr>
              <a:defRPr sz="2772"/>
            </a:lvl1pPr>
            <a:lvl2pPr>
              <a:defRPr sz="2425"/>
            </a:lvl2pPr>
            <a:lvl3pPr>
              <a:defRPr sz="2079"/>
            </a:lvl3pPr>
            <a:lvl4pPr>
              <a:defRPr sz="1732"/>
            </a:lvl4pPr>
            <a:lvl5pPr>
              <a:defRPr sz="1732"/>
            </a:lvl5pPr>
            <a:lvl6pPr>
              <a:defRPr sz="1732"/>
            </a:lvl6pPr>
            <a:lvl7pPr>
              <a:defRPr sz="1732"/>
            </a:lvl7pPr>
            <a:lvl8pPr>
              <a:defRPr sz="1732"/>
            </a:lvl8pPr>
            <a:lvl9pPr>
              <a:defRPr sz="17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835944"/>
            <a:ext cx="2554418" cy="3401313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16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407988"/>
            <a:ext cx="2554418" cy="1427956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881141"/>
            <a:ext cx="4009519" cy="4349034"/>
          </a:xfrm>
        </p:spPr>
        <p:txBody>
          <a:bodyPr anchor="t"/>
          <a:lstStyle>
            <a:lvl1pPr marL="0" indent="0">
              <a:buNone/>
              <a:defRPr sz="2772"/>
            </a:lvl1pPr>
            <a:lvl2pPr marL="395981" indent="0">
              <a:buNone/>
              <a:defRPr sz="2425"/>
            </a:lvl2pPr>
            <a:lvl3pPr marL="791962" indent="0">
              <a:buNone/>
              <a:defRPr sz="2079"/>
            </a:lvl3pPr>
            <a:lvl4pPr marL="1187943" indent="0">
              <a:buNone/>
              <a:defRPr sz="1732"/>
            </a:lvl4pPr>
            <a:lvl5pPr marL="1583924" indent="0">
              <a:buNone/>
              <a:defRPr sz="1732"/>
            </a:lvl5pPr>
            <a:lvl6pPr marL="1979905" indent="0">
              <a:buNone/>
              <a:defRPr sz="1732"/>
            </a:lvl6pPr>
            <a:lvl7pPr marL="2375886" indent="0">
              <a:buNone/>
              <a:defRPr sz="1732"/>
            </a:lvl7pPr>
            <a:lvl8pPr marL="2771866" indent="0">
              <a:buNone/>
              <a:defRPr sz="1732"/>
            </a:lvl8pPr>
            <a:lvl9pPr marL="3167847" indent="0">
              <a:buNone/>
              <a:defRPr sz="173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835944"/>
            <a:ext cx="2554418" cy="3401313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75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325825"/>
            <a:ext cx="6831033" cy="1182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1629117"/>
            <a:ext cx="6831033" cy="3882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5672162"/>
            <a:ext cx="1782009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96C23-4C3A-4CCD-B6C6-C07B3ECC35EB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5672162"/>
            <a:ext cx="2673013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5672162"/>
            <a:ext cx="1782009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6534-3B75-4AB7-8BE9-19AC910F4E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55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1962" rtl="0" eaLnBrk="1" latinLnBrk="0" hangingPunct="1">
        <a:lnSpc>
          <a:spcPct val="90000"/>
        </a:lnSpc>
        <a:spcBef>
          <a:spcPct val="0"/>
        </a:spcBef>
        <a:buNone/>
        <a:defRPr sz="3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0" indent="-197990" algn="l" defTabSz="791962" rtl="0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71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989952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933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914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895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876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857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838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81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962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943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924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905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88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86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847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2F9B7B2-1832-4064-8DDD-F45C574046D4}"/>
              </a:ext>
            </a:extLst>
          </p:cNvPr>
          <p:cNvSpPr txBox="1"/>
          <p:nvPr/>
        </p:nvSpPr>
        <p:spPr>
          <a:xfrm>
            <a:off x="2543175" y="5033606"/>
            <a:ext cx="762000" cy="793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s-ES" sz="1050" dirty="0">
                <a:solidFill>
                  <a:schemeClr val="bg1"/>
                </a:solidFill>
                <a:latin typeface="Abadi" panose="020B0604020202020204" pitchFamily="34" charset="0"/>
              </a:rPr>
              <a:t>450 $</a:t>
            </a:r>
          </a:p>
          <a:p>
            <a:pPr algn="r">
              <a:lnSpc>
                <a:spcPct val="150000"/>
              </a:lnSpc>
            </a:pPr>
            <a:r>
              <a:rPr lang="es-ES" sz="1050" dirty="0">
                <a:solidFill>
                  <a:schemeClr val="bg1"/>
                </a:solidFill>
                <a:latin typeface="Abadi" panose="020B0604020202020204" pitchFamily="34" charset="0"/>
              </a:rPr>
              <a:t>500 $</a:t>
            </a:r>
          </a:p>
          <a:p>
            <a:pPr algn="r">
              <a:lnSpc>
                <a:spcPct val="150000"/>
              </a:lnSpc>
            </a:pPr>
            <a:r>
              <a:rPr lang="es-ES" sz="1050" dirty="0">
                <a:solidFill>
                  <a:schemeClr val="bg1"/>
                </a:solidFill>
                <a:latin typeface="Abadi" panose="020B0604020202020204" pitchFamily="34" charset="0"/>
              </a:rPr>
              <a:t>600 $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3B59B9D-9ED8-4B87-A3D5-352228C43D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876239"/>
              </p:ext>
            </p:extLst>
          </p:nvPr>
        </p:nvGraphicFramePr>
        <p:xfrm>
          <a:off x="0" y="-1"/>
          <a:ext cx="7956000" cy="611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3" imgW="8019905" imgH="5667262" progId="Acrobat.Document.DC">
                  <p:embed/>
                </p:oleObj>
              </mc:Choice>
              <mc:Fallback>
                <p:oleObj name="Acrobat Document" r:id="rId3" imgW="8019905" imgH="5667262" progId="Acrobat.Document.DC">
                  <p:embed/>
                  <p:pic>
                    <p:nvPicPr>
                      <p:cNvPr id="0" name=""/>
                      <p:cNvPicPr preferRelativeResize="0"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"/>
                        <a:ext cx="7956000" cy="611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F3653D1E-5998-4023-8938-BE893D0DC91F}"/>
              </a:ext>
            </a:extLst>
          </p:cNvPr>
          <p:cNvSpPr txBox="1"/>
          <p:nvPr/>
        </p:nvSpPr>
        <p:spPr>
          <a:xfrm>
            <a:off x="583364" y="2661285"/>
            <a:ext cx="3595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elit</a:t>
            </a:r>
            <a:endParaRPr lang="es-ES" sz="1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2785BF-98B9-41A4-9E24-8AC160959402}"/>
              </a:ext>
            </a:extLst>
          </p:cNvPr>
          <p:cNvSpPr txBox="1"/>
          <p:nvPr/>
        </p:nvSpPr>
        <p:spPr>
          <a:xfrm>
            <a:off x="3884628" y="2672171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A8629E-1C95-4BB3-8595-5863411F9EE2}"/>
              </a:ext>
            </a:extLst>
          </p:cNvPr>
          <p:cNvSpPr txBox="1"/>
          <p:nvPr/>
        </p:nvSpPr>
        <p:spPr>
          <a:xfrm>
            <a:off x="583364" y="3138090"/>
            <a:ext cx="3595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elit</a:t>
            </a:r>
            <a:endParaRPr lang="es-ES" sz="1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BAB49B-3836-47F0-BC88-7B3A87EFEE2C}"/>
              </a:ext>
            </a:extLst>
          </p:cNvPr>
          <p:cNvSpPr txBox="1"/>
          <p:nvPr/>
        </p:nvSpPr>
        <p:spPr>
          <a:xfrm>
            <a:off x="3884628" y="3148977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3826B1-0DF6-4265-BD04-1200809E487C}"/>
              </a:ext>
            </a:extLst>
          </p:cNvPr>
          <p:cNvSpPr txBox="1"/>
          <p:nvPr/>
        </p:nvSpPr>
        <p:spPr>
          <a:xfrm>
            <a:off x="583364" y="3668623"/>
            <a:ext cx="3595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elit</a:t>
            </a:r>
            <a:endParaRPr lang="es-ES" sz="1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B06C51-6AB0-4787-B37A-FB61F638CC77}"/>
              </a:ext>
            </a:extLst>
          </p:cNvPr>
          <p:cNvSpPr txBox="1"/>
          <p:nvPr/>
        </p:nvSpPr>
        <p:spPr>
          <a:xfrm>
            <a:off x="3884628" y="3679509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F102790-60B0-4E34-87F1-BB31FA174441}"/>
              </a:ext>
            </a:extLst>
          </p:cNvPr>
          <p:cNvSpPr txBox="1"/>
          <p:nvPr/>
        </p:nvSpPr>
        <p:spPr>
          <a:xfrm>
            <a:off x="583364" y="4217779"/>
            <a:ext cx="3595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elit</a:t>
            </a:r>
            <a:endParaRPr lang="es-ES" sz="1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13C177-DF80-4CD8-9060-322608773CF5}"/>
              </a:ext>
            </a:extLst>
          </p:cNvPr>
          <p:cNvSpPr txBox="1"/>
          <p:nvPr/>
        </p:nvSpPr>
        <p:spPr>
          <a:xfrm>
            <a:off x="3884628" y="4228665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| 00 $</a:t>
            </a:r>
          </a:p>
        </p:txBody>
      </p:sp>
    </p:spTree>
    <p:extLst>
      <p:ext uri="{BB962C8B-B14F-4D97-AF65-F5344CB8AC3E}">
        <p14:creationId xmlns:p14="http://schemas.microsoft.com/office/powerpoint/2010/main" val="14625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54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Office Theme</vt:lpstr>
      <vt:lpstr>Adobe Acrobat Document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Fusilier, Denise Maria</dc:creator>
  <cp:lastModifiedBy>Fusilier, Denise Maria</cp:lastModifiedBy>
  <cp:revision>5</cp:revision>
  <dcterms:created xsi:type="dcterms:W3CDTF">2021-01-11T18:23:47Z</dcterms:created>
  <dcterms:modified xsi:type="dcterms:W3CDTF">2021-01-11T19:14:13Z</dcterms:modified>
</cp:coreProperties>
</file>