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6119813" cy="828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D7"/>
    <a:srgbClr val="4898A8"/>
    <a:srgbClr val="FFF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29" autoAdjust="0"/>
    <p:restoredTop sz="94660"/>
  </p:normalViewPr>
  <p:slideViewPr>
    <p:cSldViewPr snapToGrid="0">
      <p:cViewPr>
        <p:scale>
          <a:sx n="80" d="100"/>
          <a:sy n="80" d="100"/>
        </p:scale>
        <p:origin x="183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7" y="1355149"/>
            <a:ext cx="5201841" cy="2882806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8" y="4349130"/>
            <a:ext cx="4589859" cy="1999179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18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636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2" y="440855"/>
            <a:ext cx="1319585" cy="70172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440855"/>
            <a:ext cx="3882256" cy="70172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5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22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2064352"/>
            <a:ext cx="5278339" cy="3444416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5541355"/>
            <a:ext cx="5278339" cy="1811337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80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8" y="2204273"/>
            <a:ext cx="2600921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6" y="2204273"/>
            <a:ext cx="2600921" cy="525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752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40858"/>
            <a:ext cx="5278339" cy="1600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6" y="2029851"/>
            <a:ext cx="2588967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6" y="3024648"/>
            <a:ext cx="2588967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2029851"/>
            <a:ext cx="2601718" cy="994797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3024648"/>
            <a:ext cx="2601718" cy="444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773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84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81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9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9" y="1192228"/>
            <a:ext cx="3098155" cy="5884451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42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52029"/>
            <a:ext cx="1973799" cy="1932093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9" y="1192228"/>
            <a:ext cx="3098155" cy="5884451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484120"/>
            <a:ext cx="1973799" cy="4602140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3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8" y="440858"/>
            <a:ext cx="5278339" cy="1600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8" y="2204273"/>
            <a:ext cx="5278339" cy="5253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7674708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56BC0-834E-4B3A-9FB8-D05A47769497}" type="datetimeFigureOut">
              <a:rPr lang="es-ES" smtClean="0"/>
              <a:t>11/01/2021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9" y="7674708"/>
            <a:ext cx="2065437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7674708"/>
            <a:ext cx="1376958" cy="4408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D0482-21F5-4BFC-ABDF-FBA7F326948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636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AA10CA0-DFFD-483C-A0D1-1DD263F5CA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052418"/>
              </p:ext>
            </p:extLst>
          </p:nvPr>
        </p:nvGraphicFramePr>
        <p:xfrm>
          <a:off x="-1" y="0"/>
          <a:ext cx="6119813" cy="83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Acrobat Document" r:id="rId3" imgW="5676659" imgH="8019921" progId="Acrobat.Document.DC">
                  <p:embed/>
                </p:oleObj>
              </mc:Choice>
              <mc:Fallback>
                <p:oleObj name="Acrobat Document" r:id="rId3" imgW="5676659" imgH="8019921" progId="Acrobat.Document.DC">
                  <p:embed/>
                  <p:pic>
                    <p:nvPicPr>
                      <p:cNvPr id="0" name=""/>
                      <p:cNvPicPr preferRelativeResize="0"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6119813" cy="831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EAA6B2-517B-42B6-896F-5DBC503C32EF}"/>
              </a:ext>
            </a:extLst>
          </p:cNvPr>
          <p:cNvSpPr txBox="1"/>
          <p:nvPr/>
        </p:nvSpPr>
        <p:spPr>
          <a:xfrm>
            <a:off x="1164771" y="1049658"/>
            <a:ext cx="40712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i="1" dirty="0">
                <a:solidFill>
                  <a:schemeClr val="bg1"/>
                </a:solidFill>
                <a:latin typeface="Garamond" panose="02020404030301010803" pitchFamily="18" charset="0"/>
              </a:rPr>
              <a:t>Nombre</a:t>
            </a:r>
          </a:p>
          <a:p>
            <a:pPr algn="ctr"/>
            <a:r>
              <a:rPr lang="es-ES" sz="3600" b="1" i="1" dirty="0">
                <a:solidFill>
                  <a:schemeClr val="bg1"/>
                </a:solidFill>
                <a:latin typeface="Garamond" panose="02020404030301010803" pitchFamily="18" charset="0"/>
              </a:rPr>
              <a:t>Restaurant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41C2A8-A4F0-47BD-A21B-E0DA2CB68038}"/>
              </a:ext>
            </a:extLst>
          </p:cNvPr>
          <p:cNvSpPr txBox="1"/>
          <p:nvPr/>
        </p:nvSpPr>
        <p:spPr>
          <a:xfrm>
            <a:off x="1162798" y="4588623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endParaRPr lang="es-ES" sz="11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D64483-28C5-4BBA-8800-1A9290900655}"/>
              </a:ext>
            </a:extLst>
          </p:cNvPr>
          <p:cNvSpPr txBox="1"/>
          <p:nvPr/>
        </p:nvSpPr>
        <p:spPr>
          <a:xfrm>
            <a:off x="3911524" y="4599509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00 $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E4E73E-B250-488B-9BCA-EB141777FD2F}"/>
              </a:ext>
            </a:extLst>
          </p:cNvPr>
          <p:cNvSpPr txBox="1"/>
          <p:nvPr/>
        </p:nvSpPr>
        <p:spPr>
          <a:xfrm>
            <a:off x="1162798" y="4939541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endParaRPr lang="es-ES" sz="11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3B6902-0FB0-45EE-ABA0-F47C0C8E7537}"/>
              </a:ext>
            </a:extLst>
          </p:cNvPr>
          <p:cNvSpPr txBox="1"/>
          <p:nvPr/>
        </p:nvSpPr>
        <p:spPr>
          <a:xfrm>
            <a:off x="3911524" y="4950428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00 $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5C6CAE-9424-4528-82DA-ECECED5B10A5}"/>
              </a:ext>
            </a:extLst>
          </p:cNvPr>
          <p:cNvSpPr txBox="1"/>
          <p:nvPr/>
        </p:nvSpPr>
        <p:spPr>
          <a:xfrm>
            <a:off x="1162798" y="5283198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endParaRPr lang="es-ES" sz="11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21F7176-B3CE-44B7-BDEF-FD45E40732F0}"/>
              </a:ext>
            </a:extLst>
          </p:cNvPr>
          <p:cNvSpPr txBox="1"/>
          <p:nvPr/>
        </p:nvSpPr>
        <p:spPr>
          <a:xfrm>
            <a:off x="3911524" y="5294084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00 $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C550E2-7595-42E9-BBE1-80183CA4059D}"/>
              </a:ext>
            </a:extLst>
          </p:cNvPr>
          <p:cNvSpPr txBox="1"/>
          <p:nvPr/>
        </p:nvSpPr>
        <p:spPr>
          <a:xfrm>
            <a:off x="1162798" y="5626855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094DC59-242A-428F-A886-5C39AF2BAA50}"/>
              </a:ext>
            </a:extLst>
          </p:cNvPr>
          <p:cNvSpPr txBox="1"/>
          <p:nvPr/>
        </p:nvSpPr>
        <p:spPr>
          <a:xfrm>
            <a:off x="3911524" y="5637741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00 $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C71D9D7-9985-44A7-825D-44A9448F012D}"/>
              </a:ext>
            </a:extLst>
          </p:cNvPr>
          <p:cNvSpPr txBox="1"/>
          <p:nvPr/>
        </p:nvSpPr>
        <p:spPr>
          <a:xfrm>
            <a:off x="1162798" y="3086021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endParaRPr lang="es-ES" sz="11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B7EA40-168A-4592-93FC-1573909D70D5}"/>
              </a:ext>
            </a:extLst>
          </p:cNvPr>
          <p:cNvSpPr txBox="1"/>
          <p:nvPr/>
        </p:nvSpPr>
        <p:spPr>
          <a:xfrm>
            <a:off x="3911524" y="3096907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00 $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C3355F-5746-4CBD-B459-D9AB378E2DD5}"/>
              </a:ext>
            </a:extLst>
          </p:cNvPr>
          <p:cNvSpPr txBox="1"/>
          <p:nvPr/>
        </p:nvSpPr>
        <p:spPr>
          <a:xfrm>
            <a:off x="1162798" y="3358537"/>
            <a:ext cx="35954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Lorem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ipsum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dolor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sit</a:t>
            </a:r>
            <a:r>
              <a:rPr lang="es-ES" sz="11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es-ES" sz="1100" dirty="0" err="1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amet</a:t>
            </a:r>
            <a:endParaRPr lang="es-ES" sz="11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D7EAEA-D4C8-4CDF-9B2F-A3050E5DEE66}"/>
              </a:ext>
            </a:extLst>
          </p:cNvPr>
          <p:cNvSpPr txBox="1"/>
          <p:nvPr/>
        </p:nvSpPr>
        <p:spPr>
          <a:xfrm>
            <a:off x="3911524" y="3369424"/>
            <a:ext cx="10094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00 $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6AA017-7506-48BD-88FC-FC8245F6D620}"/>
              </a:ext>
            </a:extLst>
          </p:cNvPr>
          <p:cNvSpPr txBox="1"/>
          <p:nvPr/>
        </p:nvSpPr>
        <p:spPr>
          <a:xfrm>
            <a:off x="1162797" y="2579365"/>
            <a:ext cx="3595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Bebidas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B36133D-4BAC-42DB-B976-FCE9133CF49F}"/>
              </a:ext>
            </a:extLst>
          </p:cNvPr>
          <p:cNvSpPr txBox="1"/>
          <p:nvPr/>
        </p:nvSpPr>
        <p:spPr>
          <a:xfrm>
            <a:off x="1162797" y="3999209"/>
            <a:ext cx="3595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Alimentos</a:t>
            </a:r>
          </a:p>
        </p:txBody>
      </p:sp>
    </p:spTree>
    <p:extLst>
      <p:ext uri="{BB962C8B-B14F-4D97-AF65-F5344CB8AC3E}">
        <p14:creationId xmlns:p14="http://schemas.microsoft.com/office/powerpoint/2010/main" val="18611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48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Office Theme</vt:lpstr>
      <vt:lpstr>Adobe Acrobat Document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Fusilier, Denise Maria</dc:creator>
  <cp:lastModifiedBy>Fusilier, Denise Maria</cp:lastModifiedBy>
  <cp:revision>8</cp:revision>
  <dcterms:created xsi:type="dcterms:W3CDTF">2021-01-11T18:19:17Z</dcterms:created>
  <dcterms:modified xsi:type="dcterms:W3CDTF">2021-01-11T19:09:14Z</dcterms:modified>
</cp:coreProperties>
</file>