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6119813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BD7"/>
    <a:srgbClr val="4898A8"/>
    <a:srgbClr val="FFF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7" y="1355149"/>
            <a:ext cx="5201841" cy="2882806"/>
          </a:xfrm>
        </p:spPr>
        <p:txBody>
          <a:bodyPr anchor="b"/>
          <a:lstStyle>
            <a:lvl1pPr algn="ctr">
              <a:defRPr sz="4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8" y="4349130"/>
            <a:ext cx="4589859" cy="1999179"/>
          </a:xfrm>
        </p:spPr>
        <p:txBody>
          <a:bodyPr/>
          <a:lstStyle>
            <a:lvl1pPr marL="0" indent="0" algn="ctr">
              <a:buNone/>
              <a:defRPr sz="1606"/>
            </a:lvl1pPr>
            <a:lvl2pPr marL="306004" indent="0" algn="ctr">
              <a:buNone/>
              <a:defRPr sz="1339"/>
            </a:lvl2pPr>
            <a:lvl3pPr marL="612008" indent="0" algn="ctr">
              <a:buNone/>
              <a:defRPr sz="1205"/>
            </a:lvl3pPr>
            <a:lvl4pPr marL="918012" indent="0" algn="ctr">
              <a:buNone/>
              <a:defRPr sz="1071"/>
            </a:lvl4pPr>
            <a:lvl5pPr marL="1224016" indent="0" algn="ctr">
              <a:buNone/>
              <a:defRPr sz="1071"/>
            </a:lvl5pPr>
            <a:lvl6pPr marL="1530020" indent="0" algn="ctr">
              <a:buNone/>
              <a:defRPr sz="1071"/>
            </a:lvl6pPr>
            <a:lvl7pPr marL="1836024" indent="0" algn="ctr">
              <a:buNone/>
              <a:defRPr sz="1071"/>
            </a:lvl7pPr>
            <a:lvl8pPr marL="2142028" indent="0" algn="ctr">
              <a:buNone/>
              <a:defRPr sz="1071"/>
            </a:lvl8pPr>
            <a:lvl9pPr marL="2448032" indent="0" algn="ctr">
              <a:buNone/>
              <a:defRPr sz="10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18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6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2" y="440855"/>
            <a:ext cx="1319585" cy="70172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440855"/>
            <a:ext cx="3882256" cy="7017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5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22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0" y="2064352"/>
            <a:ext cx="5278339" cy="3444416"/>
          </a:xfrm>
        </p:spPr>
        <p:txBody>
          <a:bodyPr anchor="b"/>
          <a:lstStyle>
            <a:lvl1pPr>
              <a:defRPr sz="4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0" y="5541355"/>
            <a:ext cx="5278339" cy="1811337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/>
                </a:solidFill>
              </a:defRPr>
            </a:lvl1pPr>
            <a:lvl2pPr marL="306004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20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0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02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03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80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38" y="2204273"/>
            <a:ext cx="2600921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6" y="2204273"/>
            <a:ext cx="2600921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52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440858"/>
            <a:ext cx="5278339" cy="1600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6" y="2029851"/>
            <a:ext cx="2588967" cy="99479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6" y="3024648"/>
            <a:ext cx="2588967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5" y="2029851"/>
            <a:ext cx="2601718" cy="99479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5" y="3024648"/>
            <a:ext cx="2601718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73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84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1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52029"/>
            <a:ext cx="1973799" cy="1932093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19" y="1192228"/>
            <a:ext cx="3098155" cy="5884451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484120"/>
            <a:ext cx="1973799" cy="4602140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42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52029"/>
            <a:ext cx="1973799" cy="1932093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19" y="1192228"/>
            <a:ext cx="3098155" cy="5884451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484120"/>
            <a:ext cx="1973799" cy="4602140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32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38" y="440858"/>
            <a:ext cx="5278339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38" y="2204273"/>
            <a:ext cx="5278339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7" y="7674708"/>
            <a:ext cx="1376958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56BC0-834E-4B3A-9FB8-D05A47769497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89" y="7674708"/>
            <a:ext cx="2065437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7674708"/>
            <a:ext cx="1376958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0482-21F5-4BFC-ABDF-FBA7F32694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36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D1036B2-190B-4CB2-9F8B-2EFB30E54C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85137"/>
              </p:ext>
            </p:extLst>
          </p:nvPr>
        </p:nvGraphicFramePr>
        <p:xfrm>
          <a:off x="0" y="10886"/>
          <a:ext cx="6120000" cy="82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676659" imgH="8019921" progId="Acrobat.Document.DC">
                  <p:embed/>
                </p:oleObj>
              </mc:Choice>
              <mc:Fallback>
                <p:oleObj name="Acrobat Document" r:id="rId3" imgW="5676659" imgH="8019921" progId="Acrobat.Document.DC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0886"/>
                        <a:ext cx="6120000" cy="82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EAA6B2-517B-42B6-896F-5DBC503C32EF}"/>
              </a:ext>
            </a:extLst>
          </p:cNvPr>
          <p:cNvSpPr txBox="1"/>
          <p:nvPr/>
        </p:nvSpPr>
        <p:spPr>
          <a:xfrm>
            <a:off x="1164771" y="1676400"/>
            <a:ext cx="407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Nombre Restaurant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093C42-7C2F-41CB-AD88-9E4BC30944E3}"/>
              </a:ext>
            </a:extLst>
          </p:cNvPr>
          <p:cNvCxnSpPr/>
          <p:nvPr/>
        </p:nvCxnSpPr>
        <p:spPr>
          <a:xfrm>
            <a:off x="1164771" y="2547257"/>
            <a:ext cx="3973286" cy="0"/>
          </a:xfrm>
          <a:prstGeom prst="line">
            <a:avLst/>
          </a:prstGeom>
          <a:ln>
            <a:solidFill>
              <a:srgbClr val="E3DB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7C251D-32C2-4D24-8231-BFF0164AE199}"/>
              </a:ext>
            </a:extLst>
          </p:cNvPr>
          <p:cNvSpPr txBox="1"/>
          <p:nvPr/>
        </p:nvSpPr>
        <p:spPr>
          <a:xfrm>
            <a:off x="1621971" y="2045732"/>
            <a:ext cx="3058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300" dirty="0"/>
              <a:t>contacto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41C2A8-A4F0-47BD-A21B-E0DA2CB68038}"/>
              </a:ext>
            </a:extLst>
          </p:cNvPr>
          <p:cNvSpPr txBox="1"/>
          <p:nvPr/>
        </p:nvSpPr>
        <p:spPr>
          <a:xfrm>
            <a:off x="811964" y="3778885"/>
            <a:ext cx="3595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ipsum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dolor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sit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amet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consectetur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adipiscing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elit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D64483-28C5-4BBA-8800-1A9290900655}"/>
              </a:ext>
            </a:extLst>
          </p:cNvPr>
          <p:cNvSpPr txBox="1"/>
          <p:nvPr/>
        </p:nvSpPr>
        <p:spPr>
          <a:xfrm>
            <a:off x="4113228" y="3789771"/>
            <a:ext cx="100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 00 $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E4E73E-B250-488B-9BCA-EB141777FD2F}"/>
              </a:ext>
            </a:extLst>
          </p:cNvPr>
          <p:cNvSpPr txBox="1"/>
          <p:nvPr/>
        </p:nvSpPr>
        <p:spPr>
          <a:xfrm>
            <a:off x="811964" y="4255690"/>
            <a:ext cx="3595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ipsum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dolor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sit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amet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consectetur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adipiscing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elit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3B6902-0FB0-45EE-ABA0-F47C0C8E7537}"/>
              </a:ext>
            </a:extLst>
          </p:cNvPr>
          <p:cNvSpPr txBox="1"/>
          <p:nvPr/>
        </p:nvSpPr>
        <p:spPr>
          <a:xfrm>
            <a:off x="4113228" y="4266577"/>
            <a:ext cx="100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 00 $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5C6CAE-9424-4528-82DA-ECECED5B10A5}"/>
              </a:ext>
            </a:extLst>
          </p:cNvPr>
          <p:cNvSpPr txBox="1"/>
          <p:nvPr/>
        </p:nvSpPr>
        <p:spPr>
          <a:xfrm>
            <a:off x="811964" y="4786223"/>
            <a:ext cx="3595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ipsum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dolor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sit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amet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consectetur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adipiscing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elit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1F7176-B3CE-44B7-BDEF-FD45E40732F0}"/>
              </a:ext>
            </a:extLst>
          </p:cNvPr>
          <p:cNvSpPr txBox="1"/>
          <p:nvPr/>
        </p:nvSpPr>
        <p:spPr>
          <a:xfrm>
            <a:off x="4113228" y="4797109"/>
            <a:ext cx="100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 00 $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C550E2-7595-42E9-BBE1-80183CA4059D}"/>
              </a:ext>
            </a:extLst>
          </p:cNvPr>
          <p:cNvSpPr txBox="1"/>
          <p:nvPr/>
        </p:nvSpPr>
        <p:spPr>
          <a:xfrm>
            <a:off x="811964" y="5335379"/>
            <a:ext cx="3595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ipsum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dolor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sit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amet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consectetur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adipiscing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elit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94DC59-242A-428F-A886-5C39AF2BAA50}"/>
              </a:ext>
            </a:extLst>
          </p:cNvPr>
          <p:cNvSpPr txBox="1"/>
          <p:nvPr/>
        </p:nvSpPr>
        <p:spPr>
          <a:xfrm>
            <a:off x="4113228" y="5346265"/>
            <a:ext cx="100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 00 $</a:t>
            </a:r>
          </a:p>
        </p:txBody>
      </p:sp>
    </p:spTree>
    <p:extLst>
      <p:ext uri="{BB962C8B-B14F-4D97-AF65-F5344CB8AC3E}">
        <p14:creationId xmlns:p14="http://schemas.microsoft.com/office/powerpoint/2010/main" val="186110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51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Adobe 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Fusilier, Denise Maria</dc:creator>
  <cp:lastModifiedBy>Fusilier, Denise Maria</cp:lastModifiedBy>
  <cp:revision>6</cp:revision>
  <dcterms:created xsi:type="dcterms:W3CDTF">2021-01-11T18:19:17Z</dcterms:created>
  <dcterms:modified xsi:type="dcterms:W3CDTF">2021-01-11T19:00:18Z</dcterms:modified>
</cp:coreProperties>
</file>