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195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60529"/>
            <a:ext cx="3671650" cy="225606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403592"/>
            <a:ext cx="3239691" cy="1564542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87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38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45009"/>
            <a:ext cx="931411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45009"/>
            <a:ext cx="2740239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615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274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615546"/>
            <a:ext cx="3725645" cy="26955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336619"/>
            <a:ext cx="3725645" cy="1417538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725046"/>
            <a:ext cx="1835825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725046"/>
            <a:ext cx="1835825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358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45011"/>
            <a:ext cx="3725645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88543"/>
            <a:ext cx="1827388" cy="778521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367064"/>
            <a:ext cx="1827388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88543"/>
            <a:ext cx="1836388" cy="778521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367064"/>
            <a:ext cx="1836388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895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72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18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32012"/>
            <a:ext cx="1393180" cy="151204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33027"/>
            <a:ext cx="2186791" cy="460512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944052"/>
            <a:ext cx="1393180" cy="3601598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23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32012"/>
            <a:ext cx="1393180" cy="151204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33027"/>
            <a:ext cx="2186791" cy="460512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944052"/>
            <a:ext cx="1393180" cy="3601598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040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45011"/>
            <a:ext cx="3725645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725046"/>
            <a:ext cx="3725645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006164"/>
            <a:ext cx="97190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D089-EF16-4FFB-9D6F-9F8894C0F0B1}" type="datetimeFigureOut">
              <a:rPr lang="es-ES_tradnl" smtClean="0"/>
              <a:t>11/01/2021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006164"/>
            <a:ext cx="145786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006164"/>
            <a:ext cx="97190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28D9-0A4A-441C-AC22-F36720C7683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233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3B3A9A-134D-4F55-AFA8-2241EB7845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32760"/>
              </p:ext>
            </p:extLst>
          </p:nvPr>
        </p:nvGraphicFramePr>
        <p:xfrm>
          <a:off x="64390" y="213645"/>
          <a:ext cx="4190807" cy="592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76659" imgH="8019921" progId="Acrobat.Document.DC">
                  <p:embed/>
                </p:oleObj>
              </mc:Choice>
              <mc:Fallback>
                <p:oleObj name="Acrobat Document" r:id="rId3" imgW="5676659" imgH="801992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90" y="213645"/>
                        <a:ext cx="4190807" cy="592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2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Fusilier, Denise Maria</dc:creator>
  <cp:lastModifiedBy>Fusilier, Denise Maria</cp:lastModifiedBy>
  <cp:revision>9</cp:revision>
  <dcterms:created xsi:type="dcterms:W3CDTF">2020-09-08T08:24:30Z</dcterms:created>
  <dcterms:modified xsi:type="dcterms:W3CDTF">2021-01-11T19:37:26Z</dcterms:modified>
</cp:coreProperties>
</file>