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6119813" cy="828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98A8"/>
    <a:srgbClr val="FFF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3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986" y="1355149"/>
            <a:ext cx="5201841" cy="2882806"/>
          </a:xfrm>
        </p:spPr>
        <p:txBody>
          <a:bodyPr anchor="b"/>
          <a:lstStyle>
            <a:lvl1pPr algn="ctr">
              <a:defRPr sz="4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977" y="4349128"/>
            <a:ext cx="4589860" cy="1999179"/>
          </a:xfrm>
        </p:spPr>
        <p:txBody>
          <a:bodyPr/>
          <a:lstStyle>
            <a:lvl1pPr marL="0" indent="0" algn="ctr">
              <a:buNone/>
              <a:defRPr sz="1606"/>
            </a:lvl1pPr>
            <a:lvl2pPr marL="306004" indent="0" algn="ctr">
              <a:buNone/>
              <a:defRPr sz="1339"/>
            </a:lvl2pPr>
            <a:lvl3pPr marL="612008" indent="0" algn="ctr">
              <a:buNone/>
              <a:defRPr sz="1205"/>
            </a:lvl3pPr>
            <a:lvl4pPr marL="918012" indent="0" algn="ctr">
              <a:buNone/>
              <a:defRPr sz="1071"/>
            </a:lvl4pPr>
            <a:lvl5pPr marL="1224016" indent="0" algn="ctr">
              <a:buNone/>
              <a:defRPr sz="1071"/>
            </a:lvl5pPr>
            <a:lvl6pPr marL="1530020" indent="0" algn="ctr">
              <a:buNone/>
              <a:defRPr sz="1071"/>
            </a:lvl6pPr>
            <a:lvl7pPr marL="1836024" indent="0" algn="ctr">
              <a:buNone/>
              <a:defRPr sz="1071"/>
            </a:lvl7pPr>
            <a:lvl8pPr marL="2142028" indent="0" algn="ctr">
              <a:buNone/>
              <a:defRPr sz="1071"/>
            </a:lvl8pPr>
            <a:lvl9pPr marL="2448032" indent="0" algn="ctr">
              <a:buNone/>
              <a:defRPr sz="10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185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36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9491" y="440855"/>
            <a:ext cx="1319585" cy="70172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0738" y="440855"/>
            <a:ext cx="3882256" cy="7017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5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222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50" y="2064352"/>
            <a:ext cx="5278339" cy="3444416"/>
          </a:xfrm>
        </p:spPr>
        <p:txBody>
          <a:bodyPr anchor="b"/>
          <a:lstStyle>
            <a:lvl1pPr>
              <a:defRPr sz="4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7550" y="5541353"/>
            <a:ext cx="5278339" cy="1811337"/>
          </a:xfrm>
        </p:spPr>
        <p:txBody>
          <a:bodyPr/>
          <a:lstStyle>
            <a:lvl1pPr marL="0" indent="0">
              <a:buNone/>
              <a:defRPr sz="1606">
                <a:solidFill>
                  <a:schemeClr val="tx1"/>
                </a:solidFill>
              </a:defRPr>
            </a:lvl1pPr>
            <a:lvl2pPr marL="306004" indent="0">
              <a:buNone/>
              <a:defRPr sz="1339">
                <a:solidFill>
                  <a:schemeClr val="tx1">
                    <a:tint val="75000"/>
                  </a:schemeClr>
                </a:solidFill>
              </a:defRPr>
            </a:lvl2pPr>
            <a:lvl3pPr marL="612008" indent="0">
              <a:buNone/>
              <a:defRPr sz="1205">
                <a:solidFill>
                  <a:schemeClr val="tx1">
                    <a:tint val="75000"/>
                  </a:schemeClr>
                </a:solidFill>
              </a:defRPr>
            </a:lvl3pPr>
            <a:lvl4pPr marL="91801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4pPr>
            <a:lvl5pPr marL="1224016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5pPr>
            <a:lvl6pPr marL="1530020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6pPr>
            <a:lvl7pPr marL="1836024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7pPr>
            <a:lvl8pPr marL="2142028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8pPr>
            <a:lvl9pPr marL="244803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280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0737" y="2204273"/>
            <a:ext cx="2600921" cy="525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155" y="2204273"/>
            <a:ext cx="2600921" cy="525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752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440856"/>
            <a:ext cx="5278339" cy="1600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535" y="2029849"/>
            <a:ext cx="2588967" cy="99479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535" y="3024646"/>
            <a:ext cx="2588967" cy="444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8155" y="2029849"/>
            <a:ext cx="2601718" cy="99479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8155" y="3024646"/>
            <a:ext cx="2601718" cy="444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7738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84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81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52027"/>
            <a:ext cx="1973799" cy="1932093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718" y="1192226"/>
            <a:ext cx="3098155" cy="5884451"/>
          </a:xfrm>
        </p:spPr>
        <p:txBody>
          <a:bodyPr/>
          <a:lstStyle>
            <a:lvl1pPr>
              <a:defRPr sz="2142"/>
            </a:lvl1pPr>
            <a:lvl2pPr>
              <a:defRPr sz="1874"/>
            </a:lvl2pPr>
            <a:lvl3pPr>
              <a:defRPr sz="1606"/>
            </a:lvl3pPr>
            <a:lvl4pPr>
              <a:defRPr sz="1339"/>
            </a:lvl4pPr>
            <a:lvl5pPr>
              <a:defRPr sz="1339"/>
            </a:lvl5pPr>
            <a:lvl6pPr>
              <a:defRPr sz="1339"/>
            </a:lvl6pPr>
            <a:lvl7pPr>
              <a:defRPr sz="1339"/>
            </a:lvl7pPr>
            <a:lvl8pPr>
              <a:defRPr sz="1339"/>
            </a:lvl8pPr>
            <a:lvl9pPr>
              <a:defRPr sz="1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484120"/>
            <a:ext cx="1973799" cy="4602140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42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52027"/>
            <a:ext cx="1973799" cy="1932093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01718" y="1192226"/>
            <a:ext cx="3098155" cy="5884451"/>
          </a:xfrm>
        </p:spPr>
        <p:txBody>
          <a:bodyPr anchor="t"/>
          <a:lstStyle>
            <a:lvl1pPr marL="0" indent="0">
              <a:buNone/>
              <a:defRPr sz="2142"/>
            </a:lvl1pPr>
            <a:lvl2pPr marL="306004" indent="0">
              <a:buNone/>
              <a:defRPr sz="1874"/>
            </a:lvl2pPr>
            <a:lvl3pPr marL="612008" indent="0">
              <a:buNone/>
              <a:defRPr sz="1606"/>
            </a:lvl3pPr>
            <a:lvl4pPr marL="918012" indent="0">
              <a:buNone/>
              <a:defRPr sz="1339"/>
            </a:lvl4pPr>
            <a:lvl5pPr marL="1224016" indent="0">
              <a:buNone/>
              <a:defRPr sz="1339"/>
            </a:lvl5pPr>
            <a:lvl6pPr marL="1530020" indent="0">
              <a:buNone/>
              <a:defRPr sz="1339"/>
            </a:lvl6pPr>
            <a:lvl7pPr marL="1836024" indent="0">
              <a:buNone/>
              <a:defRPr sz="1339"/>
            </a:lvl7pPr>
            <a:lvl8pPr marL="2142028" indent="0">
              <a:buNone/>
              <a:defRPr sz="1339"/>
            </a:lvl8pPr>
            <a:lvl9pPr marL="2448032" indent="0">
              <a:buNone/>
              <a:defRPr sz="1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484120"/>
            <a:ext cx="1973799" cy="4602140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232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737" y="440856"/>
            <a:ext cx="5278339" cy="1600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737" y="2204273"/>
            <a:ext cx="5278339" cy="5253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0737" y="7674706"/>
            <a:ext cx="1376958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27188" y="7674706"/>
            <a:ext cx="2065437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2118" y="7674706"/>
            <a:ext cx="1376958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636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12008" rtl="0" eaLnBrk="1" latinLnBrk="0" hangingPunct="1">
        <a:lnSpc>
          <a:spcPct val="90000"/>
        </a:lnSpc>
        <a:spcBef>
          <a:spcPct val="0"/>
        </a:spcBef>
        <a:buNone/>
        <a:defRPr sz="29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002" indent="-153002" algn="l" defTabSz="612008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1874" kern="1200">
          <a:solidFill>
            <a:schemeClr val="tx1"/>
          </a:solidFill>
          <a:latin typeface="+mn-lt"/>
          <a:ea typeface="+mn-ea"/>
          <a:cs typeface="+mn-cs"/>
        </a:defRPr>
      </a:lvl1pPr>
      <a:lvl2pPr marL="45900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2pPr>
      <a:lvl3pPr marL="76501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3pPr>
      <a:lvl4pPr marL="107101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377018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683022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98902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29503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60103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1pPr>
      <a:lvl2pPr marL="30600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2pPr>
      <a:lvl3pPr marL="61200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3pPr>
      <a:lvl4pPr marL="91801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224016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53002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83602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14202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44803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95F8956-4BF2-4901-BC99-5F6F41FF5C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247378"/>
              </p:ext>
            </p:extLst>
          </p:nvPr>
        </p:nvGraphicFramePr>
        <p:xfrm>
          <a:off x="289675" y="245143"/>
          <a:ext cx="5540462" cy="779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Acrobat Document" r:id="rId3" imgW="2838161" imgH="3990701" progId="Acrobat.Document.DC">
                  <p:embed/>
                </p:oleObj>
              </mc:Choice>
              <mc:Fallback>
                <p:oleObj name="Acrobat Document" r:id="rId3" imgW="2838161" imgH="3990701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675" y="245143"/>
                        <a:ext cx="5540462" cy="7790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13F1DDC-B5D7-41CF-A66A-BF6DC049D872}"/>
              </a:ext>
            </a:extLst>
          </p:cNvPr>
          <p:cNvSpPr txBox="1"/>
          <p:nvPr/>
        </p:nvSpPr>
        <p:spPr>
          <a:xfrm>
            <a:off x="811965" y="1771894"/>
            <a:ext cx="3181417" cy="343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30" b="1" dirty="0"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Insertar Logo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0236A0-A9AB-4B18-8E98-3BD9CEE1043E}"/>
              </a:ext>
            </a:extLst>
          </p:cNvPr>
          <p:cNvSpPr txBox="1"/>
          <p:nvPr/>
        </p:nvSpPr>
        <p:spPr>
          <a:xfrm>
            <a:off x="811965" y="3012447"/>
            <a:ext cx="5131667" cy="343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30" spc="272" dirty="0">
                <a:solidFill>
                  <a:srgbClr val="489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IMPSUM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E6C2F3-E259-47A8-AA12-0D32244F1D08}"/>
              </a:ext>
            </a:extLst>
          </p:cNvPr>
          <p:cNvSpPr txBox="1"/>
          <p:nvPr/>
        </p:nvSpPr>
        <p:spPr>
          <a:xfrm>
            <a:off x="811964" y="3778885"/>
            <a:ext cx="3595437" cy="25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endParaRPr lang="es-ES" sz="1087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149223-E076-4C99-93FD-04C5EB646171}"/>
              </a:ext>
            </a:extLst>
          </p:cNvPr>
          <p:cNvSpPr txBox="1"/>
          <p:nvPr/>
        </p:nvSpPr>
        <p:spPr>
          <a:xfrm>
            <a:off x="4113228" y="3778885"/>
            <a:ext cx="1009401" cy="25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00 $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739762-C3D9-4F38-A6C4-9F4A1B9BC4B8}"/>
              </a:ext>
            </a:extLst>
          </p:cNvPr>
          <p:cNvSpPr txBox="1"/>
          <p:nvPr/>
        </p:nvSpPr>
        <p:spPr>
          <a:xfrm>
            <a:off x="811964" y="4255690"/>
            <a:ext cx="3595437" cy="25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endParaRPr lang="es-ES" sz="1087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52D2B8-8137-4AF5-BB78-DB0788D49D5A}"/>
              </a:ext>
            </a:extLst>
          </p:cNvPr>
          <p:cNvSpPr txBox="1"/>
          <p:nvPr/>
        </p:nvSpPr>
        <p:spPr>
          <a:xfrm>
            <a:off x="4113228" y="4255691"/>
            <a:ext cx="1009401" cy="25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00 $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5423ED-1E5A-468E-8585-9A0D465512DF}"/>
              </a:ext>
            </a:extLst>
          </p:cNvPr>
          <p:cNvSpPr txBox="1"/>
          <p:nvPr/>
        </p:nvSpPr>
        <p:spPr>
          <a:xfrm>
            <a:off x="811964" y="4754288"/>
            <a:ext cx="3595437" cy="25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endParaRPr lang="es-ES" sz="1087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6F5B6C-F0B5-44FE-89C9-E0D99692EBA9}"/>
              </a:ext>
            </a:extLst>
          </p:cNvPr>
          <p:cNvSpPr txBox="1"/>
          <p:nvPr/>
        </p:nvSpPr>
        <p:spPr>
          <a:xfrm>
            <a:off x="4113228" y="4754288"/>
            <a:ext cx="1009401" cy="25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00 $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95369F-E3C3-4A5C-ACD9-D88A2744DC0B}"/>
              </a:ext>
            </a:extLst>
          </p:cNvPr>
          <p:cNvSpPr txBox="1"/>
          <p:nvPr/>
        </p:nvSpPr>
        <p:spPr>
          <a:xfrm>
            <a:off x="811964" y="5335379"/>
            <a:ext cx="3595437" cy="25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8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endParaRPr lang="es-ES" sz="1087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AE01A2-F7F8-4828-9765-68B9B8762F7C}"/>
              </a:ext>
            </a:extLst>
          </p:cNvPr>
          <p:cNvSpPr txBox="1"/>
          <p:nvPr/>
        </p:nvSpPr>
        <p:spPr>
          <a:xfrm>
            <a:off x="4113228" y="5335379"/>
            <a:ext cx="1009401" cy="259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8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00 $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39633EA-B926-425C-AF40-0F78CB83CB9F}"/>
              </a:ext>
            </a:extLst>
          </p:cNvPr>
          <p:cNvCxnSpPr/>
          <p:nvPr/>
        </p:nvCxnSpPr>
        <p:spPr>
          <a:xfrm>
            <a:off x="914400" y="3446566"/>
            <a:ext cx="4208229" cy="0"/>
          </a:xfrm>
          <a:prstGeom prst="line">
            <a:avLst/>
          </a:prstGeom>
          <a:ln w="19050">
            <a:solidFill>
              <a:srgbClr val="4898A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1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52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Adobe Acrobat Document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Fusilier, Denise Maria</dc:creator>
  <cp:lastModifiedBy>Fusilier, Denise Maria</cp:lastModifiedBy>
  <cp:revision>4</cp:revision>
  <dcterms:created xsi:type="dcterms:W3CDTF">2021-01-11T18:19:17Z</dcterms:created>
  <dcterms:modified xsi:type="dcterms:W3CDTF">2021-01-11T18:53:07Z</dcterms:modified>
</cp:coreProperties>
</file>