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119813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25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986" y="1496484"/>
            <a:ext cx="5201841" cy="3183467"/>
          </a:xfrm>
        </p:spPr>
        <p:txBody>
          <a:bodyPr anchor="b"/>
          <a:lstStyle>
            <a:lvl1pPr algn="ctr">
              <a:defRPr sz="4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977" y="4802717"/>
            <a:ext cx="4589860" cy="2207683"/>
          </a:xfrm>
        </p:spPr>
        <p:txBody>
          <a:bodyPr/>
          <a:lstStyle>
            <a:lvl1pPr marL="0" indent="0" algn="ctr">
              <a:buNone/>
              <a:defRPr sz="1606"/>
            </a:lvl1pPr>
            <a:lvl2pPr marL="306004" indent="0" algn="ctr">
              <a:buNone/>
              <a:defRPr sz="1339"/>
            </a:lvl2pPr>
            <a:lvl3pPr marL="612008" indent="0" algn="ctr">
              <a:buNone/>
              <a:defRPr sz="1205"/>
            </a:lvl3pPr>
            <a:lvl4pPr marL="918012" indent="0" algn="ctr">
              <a:buNone/>
              <a:defRPr sz="1071"/>
            </a:lvl4pPr>
            <a:lvl5pPr marL="1224016" indent="0" algn="ctr">
              <a:buNone/>
              <a:defRPr sz="1071"/>
            </a:lvl5pPr>
            <a:lvl6pPr marL="1530020" indent="0" algn="ctr">
              <a:buNone/>
              <a:defRPr sz="1071"/>
            </a:lvl6pPr>
            <a:lvl7pPr marL="1836024" indent="0" algn="ctr">
              <a:buNone/>
              <a:defRPr sz="1071"/>
            </a:lvl7pPr>
            <a:lvl8pPr marL="2142028" indent="0" algn="ctr">
              <a:buNone/>
              <a:defRPr sz="1071"/>
            </a:lvl8pPr>
            <a:lvl9pPr marL="2448032" indent="0" algn="ctr">
              <a:buNone/>
              <a:defRPr sz="10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09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11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9491" y="486834"/>
            <a:ext cx="131958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738" y="486834"/>
            <a:ext cx="3882256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3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90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50" y="2279653"/>
            <a:ext cx="5278339" cy="3803649"/>
          </a:xfrm>
        </p:spPr>
        <p:txBody>
          <a:bodyPr anchor="b"/>
          <a:lstStyle>
            <a:lvl1pPr>
              <a:defRPr sz="4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50" y="6119286"/>
            <a:ext cx="5278339" cy="2000249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/>
                </a:solidFill>
              </a:defRPr>
            </a:lvl1pPr>
            <a:lvl2pPr marL="306004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2pPr>
            <a:lvl3pPr marL="612008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91801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40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30020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60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202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803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28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737" y="2434167"/>
            <a:ext cx="260092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155" y="2434167"/>
            <a:ext cx="260092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08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486836"/>
            <a:ext cx="5278339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535" y="2241551"/>
            <a:ext cx="2588967" cy="1098549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535" y="3340100"/>
            <a:ext cx="258896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8155" y="2241551"/>
            <a:ext cx="2601718" cy="1098549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8155" y="3340100"/>
            <a:ext cx="260171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99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317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75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609600"/>
            <a:ext cx="1973799" cy="2133600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718" y="1316569"/>
            <a:ext cx="3098155" cy="6498167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9"/>
            </a:lvl4pPr>
            <a:lvl5pPr>
              <a:defRPr sz="1339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743200"/>
            <a:ext cx="1973799" cy="5082117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62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609600"/>
            <a:ext cx="1973799" cy="2133600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01718" y="1316569"/>
            <a:ext cx="3098155" cy="6498167"/>
          </a:xfrm>
        </p:spPr>
        <p:txBody>
          <a:bodyPr anchor="t"/>
          <a:lstStyle>
            <a:lvl1pPr marL="0" indent="0">
              <a:buNone/>
              <a:defRPr sz="2142"/>
            </a:lvl1pPr>
            <a:lvl2pPr marL="306004" indent="0">
              <a:buNone/>
              <a:defRPr sz="1874"/>
            </a:lvl2pPr>
            <a:lvl3pPr marL="612008" indent="0">
              <a:buNone/>
              <a:defRPr sz="1606"/>
            </a:lvl3pPr>
            <a:lvl4pPr marL="918012" indent="0">
              <a:buNone/>
              <a:defRPr sz="1339"/>
            </a:lvl4pPr>
            <a:lvl5pPr marL="1224016" indent="0">
              <a:buNone/>
              <a:defRPr sz="1339"/>
            </a:lvl5pPr>
            <a:lvl6pPr marL="1530020" indent="0">
              <a:buNone/>
              <a:defRPr sz="1339"/>
            </a:lvl6pPr>
            <a:lvl7pPr marL="1836024" indent="0">
              <a:buNone/>
              <a:defRPr sz="1339"/>
            </a:lvl7pPr>
            <a:lvl8pPr marL="2142028" indent="0">
              <a:buNone/>
              <a:defRPr sz="1339"/>
            </a:lvl8pPr>
            <a:lvl9pPr marL="2448032" indent="0">
              <a:buNone/>
              <a:defRPr sz="1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743200"/>
            <a:ext cx="1973799" cy="5082117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80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737" y="486836"/>
            <a:ext cx="527833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737" y="2434167"/>
            <a:ext cx="527833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737" y="8475136"/>
            <a:ext cx="137695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7188" y="8475136"/>
            <a:ext cx="206543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2118" y="8475136"/>
            <a:ext cx="137695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6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12008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D3304A8-4690-486E-85D7-ACBCEF4D5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478274"/>
              </p:ext>
            </p:extLst>
          </p:nvPr>
        </p:nvGraphicFramePr>
        <p:xfrm>
          <a:off x="0" y="0"/>
          <a:ext cx="6521116" cy="916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2838600" imgH="3990960" progId="Acrobat.Document.DC">
                  <p:embed/>
                </p:oleObj>
              </mc:Choice>
              <mc:Fallback>
                <p:oleObj name="Acrobat Document" r:id="rId3" imgW="2838600" imgH="39909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521116" cy="9168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07CFD3-005E-49C1-821E-BA174C851CA9}"/>
              </a:ext>
            </a:extLst>
          </p:cNvPr>
          <p:cNvSpPr txBox="1"/>
          <p:nvPr/>
        </p:nvSpPr>
        <p:spPr>
          <a:xfrm>
            <a:off x="577516" y="3320716"/>
            <a:ext cx="3513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ighlight>
                  <a:srgbClr val="C0C0C0"/>
                </a:highlight>
              </a:rPr>
              <a:t>Insertar Logo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5B9D8-4070-4D04-9DB0-3C7DD50643A3}"/>
              </a:ext>
            </a:extLst>
          </p:cNvPr>
          <p:cNvSpPr txBox="1"/>
          <p:nvPr/>
        </p:nvSpPr>
        <p:spPr>
          <a:xfrm>
            <a:off x="577516" y="4890733"/>
            <a:ext cx="566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pc="300" dirty="0"/>
              <a:t>LOREM IMPSUM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C5C289-E647-4547-8B17-049D0693E28E}"/>
              </a:ext>
            </a:extLst>
          </p:cNvPr>
          <p:cNvSpPr txBox="1"/>
          <p:nvPr/>
        </p:nvSpPr>
        <p:spPr>
          <a:xfrm>
            <a:off x="577516" y="5737104"/>
            <a:ext cx="3970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Lorem</a:t>
            </a:r>
            <a:r>
              <a:rPr lang="es-ES" sz="1200" dirty="0"/>
              <a:t> </a:t>
            </a:r>
            <a:r>
              <a:rPr lang="es-ES" sz="1200" dirty="0" err="1"/>
              <a:t>ipsum</a:t>
            </a:r>
            <a:r>
              <a:rPr lang="es-ES" sz="1200" dirty="0"/>
              <a:t> dolor </a:t>
            </a:r>
            <a:r>
              <a:rPr lang="es-ES" sz="1200" dirty="0" err="1"/>
              <a:t>sit</a:t>
            </a:r>
            <a:r>
              <a:rPr lang="es-ES" sz="1200" dirty="0"/>
              <a:t> </a:t>
            </a:r>
            <a:r>
              <a:rPr lang="es-ES" sz="1200" dirty="0" err="1"/>
              <a:t>amet</a:t>
            </a:r>
            <a:r>
              <a:rPr lang="es-ES" sz="1200" dirty="0"/>
              <a:t>, </a:t>
            </a:r>
            <a:r>
              <a:rPr lang="es-ES" sz="1200" dirty="0" err="1"/>
              <a:t>consectetur</a:t>
            </a:r>
            <a:r>
              <a:rPr lang="es-ES" sz="1200" dirty="0"/>
              <a:t> </a:t>
            </a:r>
            <a:r>
              <a:rPr lang="es-ES" sz="1200" dirty="0" err="1"/>
              <a:t>adipiscing</a:t>
            </a:r>
            <a:r>
              <a:rPr lang="es-ES" sz="1200" dirty="0"/>
              <a:t> </a:t>
            </a:r>
            <a:r>
              <a:rPr lang="es-ES" sz="1200" dirty="0" err="1"/>
              <a:t>elit</a:t>
            </a:r>
            <a:endParaRPr lang="es-E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5579E0-A491-4C80-B550-CBD84800E594}"/>
              </a:ext>
            </a:extLst>
          </p:cNvPr>
          <p:cNvSpPr txBox="1"/>
          <p:nvPr/>
        </p:nvSpPr>
        <p:spPr>
          <a:xfrm>
            <a:off x="4223084" y="5737104"/>
            <a:ext cx="1114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/>
              <a:t>| 1.900 $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F32D9A-45F4-47A5-92B2-1DF72AFB2494}"/>
              </a:ext>
            </a:extLst>
          </p:cNvPr>
          <p:cNvSpPr txBox="1"/>
          <p:nvPr/>
        </p:nvSpPr>
        <p:spPr>
          <a:xfrm>
            <a:off x="577516" y="6263638"/>
            <a:ext cx="3970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Lorem</a:t>
            </a:r>
            <a:r>
              <a:rPr lang="es-ES" sz="1200" dirty="0"/>
              <a:t> </a:t>
            </a:r>
            <a:r>
              <a:rPr lang="es-ES" sz="1200" dirty="0" err="1"/>
              <a:t>ipsum</a:t>
            </a:r>
            <a:r>
              <a:rPr lang="es-ES" sz="1200" dirty="0"/>
              <a:t> dolor </a:t>
            </a:r>
            <a:r>
              <a:rPr lang="es-ES" sz="1200" dirty="0" err="1"/>
              <a:t>sit</a:t>
            </a:r>
            <a:r>
              <a:rPr lang="es-ES" sz="1200" dirty="0"/>
              <a:t> </a:t>
            </a:r>
            <a:r>
              <a:rPr lang="es-ES" sz="1200" dirty="0" err="1"/>
              <a:t>amet</a:t>
            </a:r>
            <a:r>
              <a:rPr lang="es-ES" sz="1200" dirty="0"/>
              <a:t>, </a:t>
            </a:r>
            <a:r>
              <a:rPr lang="es-ES" sz="1200" dirty="0" err="1"/>
              <a:t>consectetur</a:t>
            </a:r>
            <a:r>
              <a:rPr lang="es-ES" sz="1200" dirty="0"/>
              <a:t> </a:t>
            </a:r>
            <a:r>
              <a:rPr lang="es-ES" sz="1200" dirty="0" err="1"/>
              <a:t>adipiscing</a:t>
            </a:r>
            <a:r>
              <a:rPr lang="es-ES" sz="1200" dirty="0"/>
              <a:t> </a:t>
            </a:r>
            <a:r>
              <a:rPr lang="es-ES" sz="1200" dirty="0" err="1"/>
              <a:t>elit</a:t>
            </a:r>
            <a:endParaRPr lang="es-E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7DCE60-223C-4BA0-A196-0E227ACBF938}"/>
              </a:ext>
            </a:extLst>
          </p:cNvPr>
          <p:cNvSpPr txBox="1"/>
          <p:nvPr/>
        </p:nvSpPr>
        <p:spPr>
          <a:xfrm>
            <a:off x="4223084" y="6263638"/>
            <a:ext cx="1114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/>
              <a:t>| 1.900 $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239464-341C-46D6-BB09-FC61C7E93D01}"/>
              </a:ext>
            </a:extLst>
          </p:cNvPr>
          <p:cNvSpPr txBox="1"/>
          <p:nvPr/>
        </p:nvSpPr>
        <p:spPr>
          <a:xfrm>
            <a:off x="577516" y="6814237"/>
            <a:ext cx="3970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Lorem</a:t>
            </a:r>
            <a:r>
              <a:rPr lang="es-ES" sz="1200" dirty="0"/>
              <a:t> </a:t>
            </a:r>
            <a:r>
              <a:rPr lang="es-ES" sz="1200" dirty="0" err="1"/>
              <a:t>ipsum</a:t>
            </a:r>
            <a:r>
              <a:rPr lang="es-ES" sz="1200" dirty="0"/>
              <a:t> dolor </a:t>
            </a:r>
            <a:r>
              <a:rPr lang="es-ES" sz="1200" dirty="0" err="1"/>
              <a:t>sit</a:t>
            </a:r>
            <a:r>
              <a:rPr lang="es-ES" sz="1200" dirty="0"/>
              <a:t> </a:t>
            </a:r>
            <a:r>
              <a:rPr lang="es-ES" sz="1200" dirty="0" err="1"/>
              <a:t>amet</a:t>
            </a:r>
            <a:r>
              <a:rPr lang="es-ES" sz="1200" dirty="0"/>
              <a:t>, </a:t>
            </a:r>
            <a:r>
              <a:rPr lang="es-ES" sz="1200" dirty="0" err="1"/>
              <a:t>consectetur</a:t>
            </a:r>
            <a:r>
              <a:rPr lang="es-ES" sz="1200" dirty="0"/>
              <a:t> </a:t>
            </a:r>
            <a:r>
              <a:rPr lang="es-ES" sz="1200" dirty="0" err="1"/>
              <a:t>adipiscing</a:t>
            </a:r>
            <a:r>
              <a:rPr lang="es-ES" sz="1200" dirty="0"/>
              <a:t> </a:t>
            </a:r>
            <a:r>
              <a:rPr lang="es-ES" sz="1200" dirty="0" err="1"/>
              <a:t>elit</a:t>
            </a:r>
            <a:endParaRPr lang="es-E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462A65-1DC0-42A7-813E-87814090EE51}"/>
              </a:ext>
            </a:extLst>
          </p:cNvPr>
          <p:cNvSpPr txBox="1"/>
          <p:nvPr/>
        </p:nvSpPr>
        <p:spPr>
          <a:xfrm>
            <a:off x="4223084" y="6814237"/>
            <a:ext cx="1114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/>
              <a:t>| 1.900 $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B4C6B5-9E45-4449-9F7A-A4A54FE06AE4}"/>
              </a:ext>
            </a:extLst>
          </p:cNvPr>
          <p:cNvSpPr txBox="1"/>
          <p:nvPr/>
        </p:nvSpPr>
        <p:spPr>
          <a:xfrm>
            <a:off x="577516" y="7455933"/>
            <a:ext cx="3970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Lorem</a:t>
            </a:r>
            <a:r>
              <a:rPr lang="es-ES" sz="1200" dirty="0"/>
              <a:t> </a:t>
            </a:r>
            <a:r>
              <a:rPr lang="es-ES" sz="1200" dirty="0" err="1"/>
              <a:t>ipsum</a:t>
            </a:r>
            <a:r>
              <a:rPr lang="es-ES" sz="1200" dirty="0"/>
              <a:t> dolor </a:t>
            </a:r>
            <a:r>
              <a:rPr lang="es-ES" sz="1200" dirty="0" err="1"/>
              <a:t>sit</a:t>
            </a:r>
            <a:r>
              <a:rPr lang="es-ES" sz="1200" dirty="0"/>
              <a:t> </a:t>
            </a:r>
            <a:r>
              <a:rPr lang="es-ES" sz="1200" dirty="0" err="1"/>
              <a:t>amet</a:t>
            </a:r>
            <a:r>
              <a:rPr lang="es-ES" sz="1200" dirty="0"/>
              <a:t>, </a:t>
            </a:r>
            <a:r>
              <a:rPr lang="es-ES" sz="1200" dirty="0" err="1"/>
              <a:t>consectetur</a:t>
            </a:r>
            <a:r>
              <a:rPr lang="es-ES" sz="1200" dirty="0"/>
              <a:t> </a:t>
            </a:r>
            <a:r>
              <a:rPr lang="es-ES" sz="1200" dirty="0" err="1"/>
              <a:t>adipiscing</a:t>
            </a:r>
            <a:r>
              <a:rPr lang="es-ES" sz="1200" dirty="0"/>
              <a:t> </a:t>
            </a:r>
            <a:r>
              <a:rPr lang="es-ES" sz="1200" dirty="0" err="1"/>
              <a:t>elit</a:t>
            </a:r>
            <a:endParaRPr lang="es-E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AD4D76-16BF-4586-B82D-A8A63643FF52}"/>
              </a:ext>
            </a:extLst>
          </p:cNvPr>
          <p:cNvSpPr txBox="1"/>
          <p:nvPr/>
        </p:nvSpPr>
        <p:spPr>
          <a:xfrm>
            <a:off x="4223084" y="7455933"/>
            <a:ext cx="1114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/>
              <a:t>| 1.900 $</a:t>
            </a:r>
          </a:p>
        </p:txBody>
      </p:sp>
    </p:spTree>
    <p:extLst>
      <p:ext uri="{BB962C8B-B14F-4D97-AF65-F5344CB8AC3E}">
        <p14:creationId xmlns:p14="http://schemas.microsoft.com/office/powerpoint/2010/main" val="1773696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52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Adobe Acrobat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Fusilier, Denise Maria</dc:creator>
  <cp:lastModifiedBy>Fusilier, Denise Maria</cp:lastModifiedBy>
  <cp:revision>3</cp:revision>
  <dcterms:created xsi:type="dcterms:W3CDTF">2021-01-11T18:19:17Z</dcterms:created>
  <dcterms:modified xsi:type="dcterms:W3CDTF">2021-01-11T18:47:07Z</dcterms:modified>
</cp:coreProperties>
</file>